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232DC2B9-E0B2-4703-90B8-B4714B57EA75}"/>
    <pc:docChg chg="modSld">
      <pc:chgData name="Virginia Abt" userId="23865c292c0e043c" providerId="LiveId" clId="{232DC2B9-E0B2-4703-90B8-B4714B57EA75}" dt="2021-11-29T07:00:24.374" v="7"/>
      <pc:docMkLst>
        <pc:docMk/>
      </pc:docMkLst>
      <pc:sldChg chg="addSp modSp">
        <pc:chgData name="Virginia Abt" userId="23865c292c0e043c" providerId="LiveId" clId="{232DC2B9-E0B2-4703-90B8-B4714B57EA75}" dt="2021-11-29T06:52:31.849" v="0"/>
        <pc:sldMkLst>
          <pc:docMk/>
          <pc:sldMk cId="2636028420" sldId="257"/>
        </pc:sldMkLst>
        <pc:picChg chg="add mod">
          <ac:chgData name="Virginia Abt" userId="23865c292c0e043c" providerId="LiveId" clId="{232DC2B9-E0B2-4703-90B8-B4714B57EA75}" dt="2021-11-29T06:52:31.849" v="0"/>
          <ac:picMkLst>
            <pc:docMk/>
            <pc:sldMk cId="2636028420" sldId="257"/>
            <ac:picMk id="4" creationId="{0B2C1529-B2B9-465A-80E3-FFC86D27D92A}"/>
          </ac:picMkLst>
        </pc:picChg>
      </pc:sldChg>
      <pc:sldChg chg="addSp delSp modSp modTransition modAnim">
        <pc:chgData name="Virginia Abt" userId="23865c292c0e043c" providerId="LiveId" clId="{232DC2B9-E0B2-4703-90B8-B4714B57EA75}" dt="2021-11-29T06:56:29.713" v="3"/>
        <pc:sldMkLst>
          <pc:docMk/>
          <pc:sldMk cId="390132554" sldId="258"/>
        </pc:sldMkLst>
        <pc:picChg chg="add del mod">
          <ac:chgData name="Virginia Abt" userId="23865c292c0e043c" providerId="LiveId" clId="{232DC2B9-E0B2-4703-90B8-B4714B57EA75}" dt="2021-11-29T06:53:40.461" v="2"/>
          <ac:picMkLst>
            <pc:docMk/>
            <pc:sldMk cId="390132554" sldId="258"/>
            <ac:picMk id="4" creationId="{B7450C60-9294-4098-A9B9-7D5E5F3E020E}"/>
          </ac:picMkLst>
        </pc:picChg>
        <pc:picChg chg="add mod">
          <ac:chgData name="Virginia Abt" userId="23865c292c0e043c" providerId="LiveId" clId="{232DC2B9-E0B2-4703-90B8-B4714B57EA75}" dt="2021-11-29T06:56:29.713" v="3"/>
          <ac:picMkLst>
            <pc:docMk/>
            <pc:sldMk cId="390132554" sldId="258"/>
            <ac:picMk id="5" creationId="{2D3EE1F8-F91D-462E-AFB5-181A93CD1BDB}"/>
          </ac:picMkLst>
        </pc:picChg>
      </pc:sldChg>
      <pc:sldChg chg="addSp modSp">
        <pc:chgData name="Virginia Abt" userId="23865c292c0e043c" providerId="LiveId" clId="{232DC2B9-E0B2-4703-90B8-B4714B57EA75}" dt="2021-11-29T06:57:28.030" v="4"/>
        <pc:sldMkLst>
          <pc:docMk/>
          <pc:sldMk cId="294357599" sldId="259"/>
        </pc:sldMkLst>
        <pc:picChg chg="add mod">
          <ac:chgData name="Virginia Abt" userId="23865c292c0e043c" providerId="LiveId" clId="{232DC2B9-E0B2-4703-90B8-B4714B57EA75}" dt="2021-11-29T06:57:28.030" v="4"/>
          <ac:picMkLst>
            <pc:docMk/>
            <pc:sldMk cId="294357599" sldId="259"/>
            <ac:picMk id="4" creationId="{E2A5452B-C0B4-46D1-812A-24406275F679}"/>
          </ac:picMkLst>
        </pc:picChg>
      </pc:sldChg>
      <pc:sldChg chg="addSp modSp">
        <pc:chgData name="Virginia Abt" userId="23865c292c0e043c" providerId="LiveId" clId="{232DC2B9-E0B2-4703-90B8-B4714B57EA75}" dt="2021-11-29T06:58:35.593" v="5"/>
        <pc:sldMkLst>
          <pc:docMk/>
          <pc:sldMk cId="76547741" sldId="260"/>
        </pc:sldMkLst>
        <pc:picChg chg="add mod">
          <ac:chgData name="Virginia Abt" userId="23865c292c0e043c" providerId="LiveId" clId="{232DC2B9-E0B2-4703-90B8-B4714B57EA75}" dt="2021-11-29T06:58:35.593" v="5"/>
          <ac:picMkLst>
            <pc:docMk/>
            <pc:sldMk cId="76547741" sldId="260"/>
            <ac:picMk id="6" creationId="{C983DC1A-7174-4376-8441-5D2B4D92B4C0}"/>
          </ac:picMkLst>
        </pc:picChg>
      </pc:sldChg>
      <pc:sldChg chg="addSp modSp">
        <pc:chgData name="Virginia Abt" userId="23865c292c0e043c" providerId="LiveId" clId="{232DC2B9-E0B2-4703-90B8-B4714B57EA75}" dt="2021-11-29T06:59:44.007" v="6"/>
        <pc:sldMkLst>
          <pc:docMk/>
          <pc:sldMk cId="3073413295" sldId="261"/>
        </pc:sldMkLst>
        <pc:picChg chg="add mod">
          <ac:chgData name="Virginia Abt" userId="23865c292c0e043c" providerId="LiveId" clId="{232DC2B9-E0B2-4703-90B8-B4714B57EA75}" dt="2021-11-29T06:59:44.007" v="6"/>
          <ac:picMkLst>
            <pc:docMk/>
            <pc:sldMk cId="3073413295" sldId="261"/>
            <ac:picMk id="4" creationId="{64DFD874-A719-4D57-8E44-3B840709E16C}"/>
          </ac:picMkLst>
        </pc:picChg>
      </pc:sldChg>
      <pc:sldChg chg="addSp modSp">
        <pc:chgData name="Virginia Abt" userId="23865c292c0e043c" providerId="LiveId" clId="{232DC2B9-E0B2-4703-90B8-B4714B57EA75}" dt="2021-11-29T07:00:24.374" v="7"/>
        <pc:sldMkLst>
          <pc:docMk/>
          <pc:sldMk cId="2895602830" sldId="262"/>
        </pc:sldMkLst>
        <pc:picChg chg="add mod">
          <ac:chgData name="Virginia Abt" userId="23865c292c0e043c" providerId="LiveId" clId="{232DC2B9-E0B2-4703-90B8-B4714B57EA75}" dt="2021-11-29T07:00:24.374" v="7"/>
          <ac:picMkLst>
            <pc:docMk/>
            <pc:sldMk cId="2895602830" sldId="262"/>
            <ac:picMk id="4" creationId="{9F9EDDB6-FA19-4F29-AB28-036233AD18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E0BE3-1F2C-40CC-B469-7537B0DD8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454DD3-DFCC-46E8-9641-2A2D40137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1C4319-01D2-4EC2-A94A-BA0E6961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D49065-412B-4ADE-B878-819E0B3C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32A49-DFA2-4C67-A884-7AEC0FBC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65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6D4ED-4B9B-416E-9E38-917D8B08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423E71-AAF1-437F-98E0-7D82327F0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5E22D4-2962-4AB2-80D5-5F923933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5EDC7-7214-4BD9-BA36-8FAEE454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20BC5A-7E7D-469F-B20F-A3AE87F6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84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BD70EFD-CFFB-4ED9-B443-B4E8B712A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9CFC37-EC21-4364-A3CB-6A80D9F83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85B20-23CB-481F-9B71-80C51FD6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22C798-7959-4501-B343-3139350A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2FFED9-6FA7-4171-BA60-E411C3CD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1F922-F4FB-4813-86D4-F6011FB1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E01C3-A659-421E-A7FA-13F8C16F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C5EA5C-B1FD-4AA3-B16E-066D93D4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CFEF74-6DFD-43DF-8136-FA2DD07C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6D2C57-7EBC-4302-A289-671E7AD3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52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44EDB-0071-4D14-844B-E2AA8156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DDDF46-7C81-47DD-A7C5-DBB5F0DC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AE878F-84FC-4B96-8A43-2898A010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AC22D-851F-4D89-A43D-AB717E1A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15464D-027E-4CB0-83A6-88A4E232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60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9A1E7-8DF2-4DBA-B808-62654142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B59255-10EF-489E-B274-7C93FA441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6EC31C-0297-4900-A8C7-1FF41E61B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537332-3A90-4C63-85B4-BA03987D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1F4F1-941E-46D6-B8CE-6579DDB0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E8FA7D-8A6A-48F8-8AF4-7CD357C5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2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CB539-BB51-4CCA-AB72-4E43B9B3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E644CC-0EFA-49E8-99B9-828C4A4A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4F3D3A-7D5B-498C-A236-89B3D53B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171583-D849-4EDF-8121-80D6F11AA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D33885-8E33-46B1-B572-B7A7AC520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83F655-F5A5-4857-A780-4C3BC843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1F901D-BAF0-4CE3-BC9C-7F01C4CE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D25E4D-1EBC-4F75-A125-86FF0FAE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7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4BA77-4F81-458E-BE09-71B406E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61847-4EB9-4A03-9AFC-AD6C811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EF130-189D-4123-B3F7-C08EC8A0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648B07-E2DE-4A14-A2A1-581AA301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2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7FF7CD-968F-4D71-8FD1-D2543374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69B2D-8F50-47B8-B13D-173A0818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A995A9-8F89-49EB-85C5-AF4853A9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9965D-A9D4-4D6B-832B-AD7B0950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6CDF9F-2388-4D8C-9788-7324F66C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A6D596-96FA-4ACA-BAC6-C9AC4090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3B5D0C-A0A8-4E74-A5ED-D19823AA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B753B0-6A44-454B-94E3-9BF894BD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E676E0-A139-4523-8729-587C171A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8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206A9-4E86-436D-93D3-65354724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A0E21D-71F7-427E-B7D9-3527F4D05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663238-3DEB-474D-9A9F-1B713E39E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E7403C-53D0-4FB6-8E6A-459B73A0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7A3E8E-033C-4CF2-AEBE-FB435310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871F10-91FA-44A7-BBA0-0C124B55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7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52FC12-62D7-472B-B14E-5053E0DA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82D5D4-03C8-4218-9E51-B692C78A9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BE183-DF2D-43E0-BD54-3EC1DA141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1D0E-B0BA-47EE-B7B9-F2DC45B36892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F0B0CD-1603-4919-88D6-1D7648F5F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B12748-27EA-44BA-BBBA-D14B207C0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3989-8D22-41A4-AEBE-EB1A0DAA4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7DB30A-121E-4446-9FD0-9B2D45BF2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B2C1529-B2B9-465A-80E3-FFC86D27D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23"/>
    </mc:Choice>
    <mc:Fallback>
      <p:transition spd="slow" advTm="52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65FD5C-8C59-4C41-8EF9-C6AE77222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D3EE1F8-F91D-462E-AFB5-181A93CD1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41"/>
    </mc:Choice>
    <mc:Fallback>
      <p:transition spd="slow" advTm="71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0D821A-6412-473F-BABD-FC76F35B6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2A5452B-C0B4-46D1-812A-24406275F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27"/>
    </mc:Choice>
    <mc:Fallback>
      <p:transition spd="slow" advTm="4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611B33-B79A-4B52-AC07-F54F6C275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3F2E3E-38C6-4D60-9AFB-6B947535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983DC1A-7174-4376-8441-5D2B4D92B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91"/>
    </mc:Choice>
    <mc:Fallback>
      <p:transition spd="slow" advTm="4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EDD6B4-888E-42D8-8306-F3E2A8405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4DFD874-A719-4D57-8E44-3B840709E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60"/>
    </mc:Choice>
    <mc:Fallback>
      <p:transition spd="slow" advTm="50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8E584A-7D5C-40CC-88FF-B15988071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9EDDB6-FA19-4F29-AB28-036233AD1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99"/>
    </mc:Choice>
    <mc:Fallback>
      <p:transition spd="slow" advTm="2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2021-11-29T06:47:51Z</dcterms:created>
  <dcterms:modified xsi:type="dcterms:W3CDTF">2021-11-29T07:00:50Z</dcterms:modified>
</cp:coreProperties>
</file>