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rginia Abt" userId="23865c292c0e043c" providerId="LiveId" clId="{7FE6FB94-67AA-45D2-8D83-3006D48034C3}"/>
    <pc:docChg chg="modSld">
      <pc:chgData name="Virginia Abt" userId="23865c292c0e043c" providerId="LiveId" clId="{7FE6FB94-67AA-45D2-8D83-3006D48034C3}" dt="2021-12-10T15:00:11.499" v="6" actId="931"/>
      <pc:docMkLst>
        <pc:docMk/>
      </pc:docMkLst>
      <pc:sldChg chg="addSp modSp">
        <pc:chgData name="Virginia Abt" userId="23865c292c0e043c" providerId="LiveId" clId="{7FE6FB94-67AA-45D2-8D83-3006D48034C3}" dt="2021-12-10T14:58:32.868" v="0" actId="931"/>
        <pc:sldMkLst>
          <pc:docMk/>
          <pc:sldMk cId="677840320" sldId="257"/>
        </pc:sldMkLst>
        <pc:picChg chg="add mod">
          <ac:chgData name="Virginia Abt" userId="23865c292c0e043c" providerId="LiveId" clId="{7FE6FB94-67AA-45D2-8D83-3006D48034C3}" dt="2021-12-10T14:58:32.868" v="0" actId="931"/>
          <ac:picMkLst>
            <pc:docMk/>
            <pc:sldMk cId="677840320" sldId="257"/>
            <ac:picMk id="4" creationId="{0CABD22C-5289-47A3-A4D3-8B27E3A45CD4}"/>
          </ac:picMkLst>
        </pc:picChg>
      </pc:sldChg>
      <pc:sldChg chg="addSp modSp">
        <pc:chgData name="Virginia Abt" userId="23865c292c0e043c" providerId="LiveId" clId="{7FE6FB94-67AA-45D2-8D83-3006D48034C3}" dt="2021-12-10T14:58:54.488" v="1" actId="931"/>
        <pc:sldMkLst>
          <pc:docMk/>
          <pc:sldMk cId="3436831095" sldId="258"/>
        </pc:sldMkLst>
        <pc:picChg chg="add mod">
          <ac:chgData name="Virginia Abt" userId="23865c292c0e043c" providerId="LiveId" clId="{7FE6FB94-67AA-45D2-8D83-3006D48034C3}" dt="2021-12-10T14:58:54.488" v="1" actId="931"/>
          <ac:picMkLst>
            <pc:docMk/>
            <pc:sldMk cId="3436831095" sldId="258"/>
            <ac:picMk id="4" creationId="{36E042DA-710A-483A-BBB7-478C4721880C}"/>
          </ac:picMkLst>
        </pc:picChg>
      </pc:sldChg>
      <pc:sldChg chg="addSp modSp">
        <pc:chgData name="Virginia Abt" userId="23865c292c0e043c" providerId="LiveId" clId="{7FE6FB94-67AA-45D2-8D83-3006D48034C3}" dt="2021-12-10T14:59:11.736" v="2" actId="931"/>
        <pc:sldMkLst>
          <pc:docMk/>
          <pc:sldMk cId="3325176660" sldId="259"/>
        </pc:sldMkLst>
        <pc:picChg chg="add mod">
          <ac:chgData name="Virginia Abt" userId="23865c292c0e043c" providerId="LiveId" clId="{7FE6FB94-67AA-45D2-8D83-3006D48034C3}" dt="2021-12-10T14:59:11.736" v="2" actId="931"/>
          <ac:picMkLst>
            <pc:docMk/>
            <pc:sldMk cId="3325176660" sldId="259"/>
            <ac:picMk id="4" creationId="{1CC53120-AF80-4463-9D28-45B31E273305}"/>
          </ac:picMkLst>
        </pc:picChg>
      </pc:sldChg>
      <pc:sldChg chg="addSp modSp">
        <pc:chgData name="Virginia Abt" userId="23865c292c0e043c" providerId="LiveId" clId="{7FE6FB94-67AA-45D2-8D83-3006D48034C3}" dt="2021-12-10T14:59:21.395" v="3" actId="931"/>
        <pc:sldMkLst>
          <pc:docMk/>
          <pc:sldMk cId="1234565031" sldId="260"/>
        </pc:sldMkLst>
        <pc:picChg chg="add mod">
          <ac:chgData name="Virginia Abt" userId="23865c292c0e043c" providerId="LiveId" clId="{7FE6FB94-67AA-45D2-8D83-3006D48034C3}" dt="2021-12-10T14:59:21.395" v="3" actId="931"/>
          <ac:picMkLst>
            <pc:docMk/>
            <pc:sldMk cId="1234565031" sldId="260"/>
            <ac:picMk id="4" creationId="{BEEBA217-9D8A-479E-AE9F-CCC5FE36ADFB}"/>
          </ac:picMkLst>
        </pc:picChg>
      </pc:sldChg>
      <pc:sldChg chg="addSp modSp">
        <pc:chgData name="Virginia Abt" userId="23865c292c0e043c" providerId="LiveId" clId="{7FE6FB94-67AA-45D2-8D83-3006D48034C3}" dt="2021-12-10T14:59:38.001" v="4" actId="931"/>
        <pc:sldMkLst>
          <pc:docMk/>
          <pc:sldMk cId="2216400584" sldId="261"/>
        </pc:sldMkLst>
        <pc:picChg chg="add mod">
          <ac:chgData name="Virginia Abt" userId="23865c292c0e043c" providerId="LiveId" clId="{7FE6FB94-67AA-45D2-8D83-3006D48034C3}" dt="2021-12-10T14:59:38.001" v="4" actId="931"/>
          <ac:picMkLst>
            <pc:docMk/>
            <pc:sldMk cId="2216400584" sldId="261"/>
            <ac:picMk id="4" creationId="{ABC0D936-7236-4C97-8CB1-63879A296251}"/>
          </ac:picMkLst>
        </pc:picChg>
      </pc:sldChg>
      <pc:sldChg chg="addSp modSp">
        <pc:chgData name="Virginia Abt" userId="23865c292c0e043c" providerId="LiveId" clId="{7FE6FB94-67AA-45D2-8D83-3006D48034C3}" dt="2021-12-10T14:59:59.071" v="5" actId="931"/>
        <pc:sldMkLst>
          <pc:docMk/>
          <pc:sldMk cId="2222356218" sldId="262"/>
        </pc:sldMkLst>
        <pc:picChg chg="add mod">
          <ac:chgData name="Virginia Abt" userId="23865c292c0e043c" providerId="LiveId" clId="{7FE6FB94-67AA-45D2-8D83-3006D48034C3}" dt="2021-12-10T14:59:59.071" v="5" actId="931"/>
          <ac:picMkLst>
            <pc:docMk/>
            <pc:sldMk cId="2222356218" sldId="262"/>
            <ac:picMk id="4" creationId="{FDE6F959-29E9-45AF-BB79-821AB37AEB04}"/>
          </ac:picMkLst>
        </pc:picChg>
      </pc:sldChg>
      <pc:sldChg chg="addSp modSp">
        <pc:chgData name="Virginia Abt" userId="23865c292c0e043c" providerId="LiveId" clId="{7FE6FB94-67AA-45D2-8D83-3006D48034C3}" dt="2021-12-10T15:00:11.499" v="6" actId="931"/>
        <pc:sldMkLst>
          <pc:docMk/>
          <pc:sldMk cId="998827374" sldId="263"/>
        </pc:sldMkLst>
        <pc:picChg chg="add mod">
          <ac:chgData name="Virginia Abt" userId="23865c292c0e043c" providerId="LiveId" clId="{7FE6FB94-67AA-45D2-8D83-3006D48034C3}" dt="2021-12-10T15:00:11.499" v="6" actId="931"/>
          <ac:picMkLst>
            <pc:docMk/>
            <pc:sldMk cId="998827374" sldId="263"/>
            <ac:picMk id="4" creationId="{AA8FD4C4-6186-4700-86BE-ECE782DAB85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5E515E-B9D9-4A4F-B76E-F60CDB205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B49521D-2F46-4CDE-8F2A-8781ACB14A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EFD42E-5876-4CD0-9401-FF75EB300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E3A8B-E559-46BA-828A-61ABE88F117C}" type="datetimeFigureOut">
              <a:rPr lang="de-DE" smtClean="0"/>
              <a:t>10.12.2021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599788-8805-44AC-9A82-1ED2B515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CA93BC-AFB7-4B81-BE81-13E38A206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1F9C-917D-4EA8-BA32-CBD823F5AC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9515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BFEDE2-8A38-420F-A395-6946676E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C1ADDD2-D016-468A-932A-13781CDCD3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5F4736-16C5-4950-90CA-982748E3E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E3A8B-E559-46BA-828A-61ABE88F117C}" type="datetimeFigureOut">
              <a:rPr lang="de-DE" smtClean="0"/>
              <a:t>10.12.2021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8B7EE5A-C858-49C5-B075-804BF3913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B338F5-9F7B-4054-BCFB-87369F4AF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1F9C-917D-4EA8-BA32-CBD823F5AC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8354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CAA0F5E-2F2D-41D3-BDF4-6A606EE74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7F55DDB-4D89-4903-96D7-E6581A5F97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2C3C2C-1C4E-45E1-A6C2-7134C3C29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E3A8B-E559-46BA-828A-61ABE88F117C}" type="datetimeFigureOut">
              <a:rPr lang="de-DE" smtClean="0"/>
              <a:t>10.12.2021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41A948D-7035-4333-BA8B-168A0AFFF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C40E1F-3BC1-4F83-A81A-5EFB499F3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1F9C-917D-4EA8-BA32-CBD823F5AC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29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8305D4-FF0C-4B7C-AD70-BAA06218A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73F58F-3607-4E14-9560-A5857548A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E32B7F-B284-4941-99D7-A33D43F20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E3A8B-E559-46BA-828A-61ABE88F117C}" type="datetimeFigureOut">
              <a:rPr lang="de-DE" smtClean="0"/>
              <a:t>10.12.2021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E973FAB-699E-4B25-B929-A1BA6DE1A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BF589E7-DDC6-4576-9FC7-B26E9847B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1F9C-917D-4EA8-BA32-CBD823F5AC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0366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10CA0D-B6FC-4AF9-B808-3D0134735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1CE3FF7-4D43-4147-BA8F-E03DBE3B1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A086BDD-1E76-4B1B-B7D1-262E31CEF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E3A8B-E559-46BA-828A-61ABE88F117C}" type="datetimeFigureOut">
              <a:rPr lang="de-DE" smtClean="0"/>
              <a:t>10.12.2021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2A220ED-5543-47EC-AA95-2A1ADB856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C4E2DA-0B33-4696-882B-4BFD7DD6D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1F9C-917D-4EA8-BA32-CBD823F5AC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340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74C221-E986-4F00-B687-A1B2945D3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690E067-3D39-4664-93AE-68F65C49F4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C282982-FC36-4337-B818-BED70B74AE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CDDAEDB-12B4-434D-A609-EC537F3D9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E3A8B-E559-46BA-828A-61ABE88F117C}" type="datetimeFigureOut">
              <a:rPr lang="de-DE" smtClean="0"/>
              <a:t>10.12.2021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4BD8E5C-2BBA-41AA-BBEA-ABAD4CEEE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8014EF8-16FB-49E1-8CAE-117560ED6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1F9C-917D-4EA8-BA32-CBD823F5AC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048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65E217-77DE-4C74-84A2-82B2CC33A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13FF0CA-F4E8-4302-8D52-FD35E5AAF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EC5ABB3-A7B1-4064-B2F2-3877CA30E3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613727B-0291-42D6-BBD3-D5F71F7861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54D1A06-6EF9-4E8B-AFBD-E340A2F2C2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03336D1-94D6-4FAE-B140-EE52EB15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E3A8B-E559-46BA-828A-61ABE88F117C}" type="datetimeFigureOut">
              <a:rPr lang="de-DE" smtClean="0"/>
              <a:t>10.12.2021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B3046D-67BF-47D1-805E-323999A94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6CBDFF3-9D09-4DEC-A3AF-F871563BC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1F9C-917D-4EA8-BA32-CBD823F5AC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072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E308C1-290D-4DA8-8619-09AE7BFC9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8DED3C3-23D5-4F43-B7CD-7FF6DC529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E3A8B-E559-46BA-828A-61ABE88F117C}" type="datetimeFigureOut">
              <a:rPr lang="de-DE" smtClean="0"/>
              <a:t>10.12.2021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86BCA29-1C08-40BE-AEC2-A686807BF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5873DC8-599A-42B0-8BD7-3F0D84596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1F9C-917D-4EA8-BA32-CBD823F5AC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6199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AB8EED3-703E-4222-BD57-CF2B77EBC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E3A8B-E559-46BA-828A-61ABE88F117C}" type="datetimeFigureOut">
              <a:rPr lang="de-DE" smtClean="0"/>
              <a:t>10.12.2021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85AFDD0-7370-44F9-A324-92A344DF9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26A18C-A3C1-41E3-8CF4-69D958EAE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1F9C-917D-4EA8-BA32-CBD823F5AC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5571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66E656-9BEB-4246-82A3-C10273457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2D94F8-188B-48AB-87B5-44B2E0D5F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3A7E8C9-4EE5-4C6D-809C-ABF24A512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66F1AD7-A9F0-4C89-8B9F-9BC418A70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E3A8B-E559-46BA-828A-61ABE88F117C}" type="datetimeFigureOut">
              <a:rPr lang="de-DE" smtClean="0"/>
              <a:t>10.12.2021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87AD73D-ECF7-4F93-A899-2D715A910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CCD8FAF-B576-409E-915C-62596F01F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1F9C-917D-4EA8-BA32-CBD823F5AC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1485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2F3811-7810-4077-809A-786FC07D1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990FA3C-A5D5-4E6D-A77F-8352B07933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0D58A48-747B-4F69-B984-ED1587D0C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66BF4E5-CFBB-4172-96F7-F8D656A26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E3A8B-E559-46BA-828A-61ABE88F117C}" type="datetimeFigureOut">
              <a:rPr lang="de-DE" smtClean="0"/>
              <a:t>10.12.2021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1FCBECB-D3F2-4669-814C-31ED3177F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4115E6-3420-4FE8-947D-1E343F9F0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1F9C-917D-4EA8-BA32-CBD823F5AC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1068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CCC3ABA-8269-4665-9FBF-4175BEC83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7CE5B46-42B6-4D34-8A7F-F9C4F11A1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410F1F-C772-4A82-97B8-85B4137AE6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E3A8B-E559-46BA-828A-61ABE88F117C}" type="datetimeFigureOut">
              <a:rPr lang="de-DE" smtClean="0"/>
              <a:t>10.12.2021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B649A34-CE80-42DA-91C6-8E580F8B76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1A6CE4-68E8-4F6D-9C3D-F94B596F18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E1F9C-917D-4EA8-BA32-CBD823F5AC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1532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jp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jp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jp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8.jp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9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3F825A5-E44C-468C-AB8F-A26B89ED4F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ED28E4E-0190-498F-861B-9FD7995217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99"/>
    </mc:Choice>
    <mc:Fallback xmlns="">
      <p:transition spd="slow" advTm="13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D1DD900-BC08-47A5-963C-502A27CF4B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CABD22C-5289-47A3-A4D3-8B27E3A45C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4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09"/>
    </mc:Choice>
    <mc:Fallback xmlns="">
      <p:transition spd="slow" advTm="41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E713C98-0786-46C9-9158-51F1973E9A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6E042DA-710A-483A-BBB7-478C472188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3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82"/>
    </mc:Choice>
    <mc:Fallback xmlns="">
      <p:transition spd="slow" advTm="62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81693BE-2D98-41A3-A67A-3B9777DACF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CC53120-AF80-4463-9D28-45B31E2733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7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67"/>
    </mc:Choice>
    <mc:Fallback xmlns="">
      <p:transition spd="slow" advTm="36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4C1DF00-2338-4B8D-8A78-4D5B5BD50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EEBA217-9D8A-479E-AE9F-CCC5FE36AD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6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24"/>
    </mc:Choice>
    <mc:Fallback xmlns="">
      <p:transition spd="slow" advTm="58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90B585D-D9EA-4BFC-8F16-C0B8169C49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BC0D936-7236-4C97-8CB1-63879A2962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0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003"/>
    </mc:Choice>
    <mc:Fallback xmlns="">
      <p:transition spd="slow" advTm="87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B0E6574-085B-4ED4-8069-49D4024BD4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DE6F959-29E9-45AF-BB79-821AB37AEB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5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52"/>
    </mc:Choice>
    <mc:Fallback xmlns="">
      <p:transition spd="slow" advTm="53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09E5BE5-804A-4DA6-8EBB-3F0B7473BB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A8FD4C4-6186-4700-86BE-ECE782DAB8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2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96"/>
    </mc:Choice>
    <mc:Fallback xmlns="">
      <p:transition spd="slow" advTm="49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34D18F2-EC02-41CD-9241-FE0E3B9D22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8F49D68-A78D-4434-948D-70772987C0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81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11"/>
    </mc:Choice>
    <mc:Fallback xmlns="">
      <p:transition spd="slow" advTm="30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Breitbild</PresentationFormat>
  <Paragraphs>0</Paragraphs>
  <Slides>9</Slides>
  <Notes>0</Notes>
  <HiddenSlides>0</HiddenSlides>
  <MMClips>9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Virginia Abt</dc:creator>
  <cp:lastModifiedBy>Virginia Abt</cp:lastModifiedBy>
  <cp:revision>1</cp:revision>
  <dcterms:created xsi:type="dcterms:W3CDTF">2021-12-09T06:06:26Z</dcterms:created>
  <dcterms:modified xsi:type="dcterms:W3CDTF">2021-12-10T15:07:43Z</dcterms:modified>
</cp:coreProperties>
</file>