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F7EB6284-F8B3-4B99-B0DE-422D21CEBA69}"/>
    <pc:docChg chg="modSld">
      <pc:chgData name="Virginia Abt" userId="23865c292c0e043c" providerId="LiveId" clId="{F7EB6284-F8B3-4B99-B0DE-422D21CEBA69}" dt="2021-12-15T18:31:11.223" v="8" actId="931"/>
      <pc:docMkLst>
        <pc:docMk/>
      </pc:docMkLst>
      <pc:sldChg chg="addSp modSp">
        <pc:chgData name="Virginia Abt" userId="23865c292c0e043c" providerId="LiveId" clId="{F7EB6284-F8B3-4B99-B0DE-422D21CEBA69}" dt="2021-12-15T18:25:47.164" v="0" actId="931"/>
        <pc:sldMkLst>
          <pc:docMk/>
          <pc:sldMk cId="3525485784" sldId="257"/>
        </pc:sldMkLst>
        <pc:picChg chg="add mod">
          <ac:chgData name="Virginia Abt" userId="23865c292c0e043c" providerId="LiveId" clId="{F7EB6284-F8B3-4B99-B0DE-422D21CEBA69}" dt="2021-12-15T18:25:47.164" v="0" actId="931"/>
          <ac:picMkLst>
            <pc:docMk/>
            <pc:sldMk cId="3525485784" sldId="257"/>
            <ac:picMk id="4" creationId="{3F1964FF-2A6B-48D1-9F80-E772379DBB5D}"/>
          </ac:picMkLst>
        </pc:picChg>
      </pc:sldChg>
      <pc:sldChg chg="addSp modSp">
        <pc:chgData name="Virginia Abt" userId="23865c292c0e043c" providerId="LiveId" clId="{F7EB6284-F8B3-4B99-B0DE-422D21CEBA69}" dt="2021-12-15T18:26:06.941" v="1" actId="931"/>
        <pc:sldMkLst>
          <pc:docMk/>
          <pc:sldMk cId="705587718" sldId="259"/>
        </pc:sldMkLst>
        <pc:picChg chg="add mod">
          <ac:chgData name="Virginia Abt" userId="23865c292c0e043c" providerId="LiveId" clId="{F7EB6284-F8B3-4B99-B0DE-422D21CEBA69}" dt="2021-12-15T18:26:06.941" v="1" actId="931"/>
          <ac:picMkLst>
            <pc:docMk/>
            <pc:sldMk cId="705587718" sldId="259"/>
            <ac:picMk id="4" creationId="{F0D0EAF1-409B-4CC3-A5EC-80BB88C8B6DC}"/>
          </ac:picMkLst>
        </pc:picChg>
      </pc:sldChg>
      <pc:sldChg chg="addSp modSp">
        <pc:chgData name="Virginia Abt" userId="23865c292c0e043c" providerId="LiveId" clId="{F7EB6284-F8B3-4B99-B0DE-422D21CEBA69}" dt="2021-12-15T18:28:52.441" v="2" actId="931"/>
        <pc:sldMkLst>
          <pc:docMk/>
          <pc:sldMk cId="1265449997" sldId="260"/>
        </pc:sldMkLst>
        <pc:picChg chg="add mod">
          <ac:chgData name="Virginia Abt" userId="23865c292c0e043c" providerId="LiveId" clId="{F7EB6284-F8B3-4B99-B0DE-422D21CEBA69}" dt="2021-12-15T18:28:52.441" v="2" actId="931"/>
          <ac:picMkLst>
            <pc:docMk/>
            <pc:sldMk cId="1265449997" sldId="260"/>
            <ac:picMk id="4" creationId="{ABE2FF78-CB2A-4CAA-BDC4-63ADF8271EE3}"/>
          </ac:picMkLst>
        </pc:picChg>
      </pc:sldChg>
      <pc:sldChg chg="addSp modSp">
        <pc:chgData name="Virginia Abt" userId="23865c292c0e043c" providerId="LiveId" clId="{F7EB6284-F8B3-4B99-B0DE-422D21CEBA69}" dt="2021-12-15T18:29:22.486" v="3" actId="931"/>
        <pc:sldMkLst>
          <pc:docMk/>
          <pc:sldMk cId="656448420" sldId="261"/>
        </pc:sldMkLst>
        <pc:picChg chg="add mod">
          <ac:chgData name="Virginia Abt" userId="23865c292c0e043c" providerId="LiveId" clId="{F7EB6284-F8B3-4B99-B0DE-422D21CEBA69}" dt="2021-12-15T18:29:22.486" v="3" actId="931"/>
          <ac:picMkLst>
            <pc:docMk/>
            <pc:sldMk cId="656448420" sldId="261"/>
            <ac:picMk id="4" creationId="{06BFB6E2-2EC6-42CD-811D-6EEFB9204B33}"/>
          </ac:picMkLst>
        </pc:picChg>
      </pc:sldChg>
      <pc:sldChg chg="addSp modSp">
        <pc:chgData name="Virginia Abt" userId="23865c292c0e043c" providerId="LiveId" clId="{F7EB6284-F8B3-4B99-B0DE-422D21CEBA69}" dt="2021-12-15T18:29:40.776" v="4" actId="931"/>
        <pc:sldMkLst>
          <pc:docMk/>
          <pc:sldMk cId="2220279557" sldId="262"/>
        </pc:sldMkLst>
        <pc:picChg chg="add mod">
          <ac:chgData name="Virginia Abt" userId="23865c292c0e043c" providerId="LiveId" clId="{F7EB6284-F8B3-4B99-B0DE-422D21CEBA69}" dt="2021-12-15T18:29:40.776" v="4" actId="931"/>
          <ac:picMkLst>
            <pc:docMk/>
            <pc:sldMk cId="2220279557" sldId="262"/>
            <ac:picMk id="4" creationId="{66281D2D-503E-44BB-9088-9D156778F5BD}"/>
          </ac:picMkLst>
        </pc:picChg>
      </pc:sldChg>
      <pc:sldChg chg="addSp modSp">
        <pc:chgData name="Virginia Abt" userId="23865c292c0e043c" providerId="LiveId" clId="{F7EB6284-F8B3-4B99-B0DE-422D21CEBA69}" dt="2021-12-15T18:30:09.058" v="5" actId="931"/>
        <pc:sldMkLst>
          <pc:docMk/>
          <pc:sldMk cId="790318195" sldId="263"/>
        </pc:sldMkLst>
        <pc:picChg chg="add mod">
          <ac:chgData name="Virginia Abt" userId="23865c292c0e043c" providerId="LiveId" clId="{F7EB6284-F8B3-4B99-B0DE-422D21CEBA69}" dt="2021-12-15T18:30:09.058" v="5" actId="931"/>
          <ac:picMkLst>
            <pc:docMk/>
            <pc:sldMk cId="790318195" sldId="263"/>
            <ac:picMk id="4" creationId="{2E27BED7-EC06-41FA-A592-F125BAFA401C}"/>
          </ac:picMkLst>
        </pc:picChg>
      </pc:sldChg>
      <pc:sldChg chg="addSp modSp">
        <pc:chgData name="Virginia Abt" userId="23865c292c0e043c" providerId="LiveId" clId="{F7EB6284-F8B3-4B99-B0DE-422D21CEBA69}" dt="2021-12-15T18:30:38.211" v="6" actId="931"/>
        <pc:sldMkLst>
          <pc:docMk/>
          <pc:sldMk cId="2102904708" sldId="264"/>
        </pc:sldMkLst>
        <pc:picChg chg="add mod">
          <ac:chgData name="Virginia Abt" userId="23865c292c0e043c" providerId="LiveId" clId="{F7EB6284-F8B3-4B99-B0DE-422D21CEBA69}" dt="2021-12-15T18:30:38.211" v="6" actId="931"/>
          <ac:picMkLst>
            <pc:docMk/>
            <pc:sldMk cId="2102904708" sldId="264"/>
            <ac:picMk id="4" creationId="{AFA9CB3F-302A-4EAA-8072-6A641172FB9E}"/>
          </ac:picMkLst>
        </pc:picChg>
      </pc:sldChg>
      <pc:sldChg chg="addSp modSp">
        <pc:chgData name="Virginia Abt" userId="23865c292c0e043c" providerId="LiveId" clId="{F7EB6284-F8B3-4B99-B0DE-422D21CEBA69}" dt="2021-12-15T18:30:56.478" v="7" actId="931"/>
        <pc:sldMkLst>
          <pc:docMk/>
          <pc:sldMk cId="1368275880" sldId="265"/>
        </pc:sldMkLst>
        <pc:picChg chg="add mod">
          <ac:chgData name="Virginia Abt" userId="23865c292c0e043c" providerId="LiveId" clId="{F7EB6284-F8B3-4B99-B0DE-422D21CEBA69}" dt="2021-12-15T18:30:56.478" v="7" actId="931"/>
          <ac:picMkLst>
            <pc:docMk/>
            <pc:sldMk cId="1368275880" sldId="265"/>
            <ac:picMk id="4" creationId="{4A1C1D43-F42B-4812-86D6-52DB926397DF}"/>
          </ac:picMkLst>
        </pc:picChg>
      </pc:sldChg>
      <pc:sldChg chg="addSp modSp">
        <pc:chgData name="Virginia Abt" userId="23865c292c0e043c" providerId="LiveId" clId="{F7EB6284-F8B3-4B99-B0DE-422D21CEBA69}" dt="2021-12-15T18:31:11.223" v="8" actId="931"/>
        <pc:sldMkLst>
          <pc:docMk/>
          <pc:sldMk cId="2041155345" sldId="266"/>
        </pc:sldMkLst>
        <pc:picChg chg="add mod">
          <ac:chgData name="Virginia Abt" userId="23865c292c0e043c" providerId="LiveId" clId="{F7EB6284-F8B3-4B99-B0DE-422D21CEBA69}" dt="2021-12-15T18:31:11.223" v="8" actId="931"/>
          <ac:picMkLst>
            <pc:docMk/>
            <pc:sldMk cId="2041155345" sldId="266"/>
            <ac:picMk id="4" creationId="{3B4C1107-E70E-455E-8372-EE2C0E673F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8660F-ED3F-4089-8CE7-0A20EBB52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F03CD9-9853-4B33-A038-FFFBEB6FB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FB436F-DEC9-4991-9089-B9DF8C29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2961C-E80B-465B-ABEE-1CD039A9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4F125-E08F-45B2-B0F8-30BC790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41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FA321-CC5F-437E-A80C-10767A6F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E51A42-D973-46D3-99B3-EB102C5E5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52F851-B7F0-4978-A6CF-F72A5D4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A6AA04-A367-42C8-B893-22AB3430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3E202-2C30-47D4-86C5-8F7DC0E6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1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E7F023E-B280-456D-A800-5F1FA6641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E90D06-EA68-4B51-8709-20149B421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5BD7F1-9243-4705-9884-8B42A0E5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970DF-11E0-44F0-9EB8-9B5D3A7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C85441-B6CA-4535-A90F-E542EF6D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64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8E9F6-1179-405C-AF91-A4311012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3C597-8181-4A49-8529-00110431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E9C3B-2255-468A-98C2-1C6A8240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C9A5C5-8150-46DC-8C5D-1A58100A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1FC2CA-7A0B-4ECC-95A5-CB3B0227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13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DF548-0CCB-48BB-AF3E-11374FA1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B975D-4933-49B2-9AF2-05A69F1A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1DE102-EED0-4094-8EDB-23D92F7B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8BDD8-7BF2-422D-848D-FD5D6B33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2F0E1A-92A1-47D7-8F7F-84AB13A2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86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71920-E92A-4839-92E1-9B69B063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52750C-5B6F-4966-BAA7-9D4C64702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7591C3-6B96-43B8-AECA-17955DCB0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BCFB2D-F890-46CB-B14E-58A2DBC6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A4A04C-1C35-481F-8F7F-495CD996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2D3452-6F68-4A08-94CB-8894FC3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64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C7112-C511-4846-B56E-53470231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1368D4-3FBC-4DF2-AA06-F6062883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73D2E9-266E-483E-BD76-AC6F94F87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BA2559-C050-404D-82B0-2438856D1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6C0A2D-B25A-416C-8D5B-922962034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C4E51C-5BE7-4C7C-A97F-EF2C463A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7D0412-87CE-4829-B185-CE826392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5EB748-B6A3-42C7-BED6-02D9E390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8C27B-36B2-4F19-807B-8B230E7A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5CFAD0-C3CC-4B1D-9C93-4E477044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0FCE0B-25BE-4C82-A155-3116DA2B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D1DB37-4142-4564-850A-F13E810C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60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915447-2699-4ABB-A4FE-7893B983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E695DA-4744-4F6F-8B3A-8857342B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393727-C099-4656-AAB1-93A0920B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0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59715-5B0C-494B-8E2F-35E5080F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96396-E4BF-4AC8-840F-8D581F5E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9462F8-CF42-4231-93D3-8FB36F3BD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C319B9-6F17-490C-AF38-3AEEAA47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293528-6273-4875-B5A2-B9E65E1E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D75F4-DF8C-44C7-AA77-91899CBE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2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58CCA-0BA1-49D0-871D-39F299E3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616C71-72B2-42D2-8982-14E34766C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79BC08-0A91-4147-80D7-A72604A5B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CD7188-B5CC-41C4-85CB-95AFC9D6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112E19-32D6-443B-89F0-C83F1F95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8A87D8-FA04-4052-8538-200D12A7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49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BC2CBC-DD91-4108-9307-C7DBF14E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593DB3-01BD-4E50-A6CB-F532ECB75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ACEBC-785C-45E8-A373-20A80F34B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A3E6-22F6-4853-8D2A-A4D421E667D7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A9DFBF-9202-4B19-91A5-AC1614580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1EA2D8-9EEB-47C0-8B19-DC0EDB9EB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0437-F0F0-465F-8C09-D883DBA2A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451580-E90F-459E-9FBF-218131A39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D234FF-A236-4A19-90FA-8FEF0F75A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2"/>
    </mc:Choice>
    <mc:Fallback xmlns="">
      <p:transition spd="slow" advTm="12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287401-8DFA-46D3-AB57-E5F417425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9CB3F-302A-4EAA-8072-6A641172F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0"/>
    </mc:Choice>
    <mc:Fallback xmlns="">
      <p:transition spd="slow" advTm="14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966506-2CF6-4EDC-9FB4-7B52F83A1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C1D43-F42B-4812-86D6-52DB92639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15"/>
    </mc:Choice>
    <mc:Fallback xmlns="">
      <p:transition spd="slow" advTm="39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1CB990-280F-4467-AB99-4891EBD09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B4C1107-E70E-455E-8372-EE2C0E673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14"/>
    </mc:Choice>
    <mc:Fallback xmlns="">
      <p:transition spd="slow" advTm="36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5BFBF4-2D08-420B-B93F-B75CF2F15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94361FA-9452-433B-AC8D-F20534DD9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86"/>
    </mc:Choice>
    <mc:Fallback xmlns="">
      <p:transition spd="slow" advTm="29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50AACF-A766-492F-9BEB-3316847D5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110B54-79B5-48B5-8003-5A420DEF8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1"/>
    </mc:Choice>
    <mc:Fallback xmlns="">
      <p:transition spd="slow" advTm="26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9F82C46-3529-4137-A5EC-32247A371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F1964FF-2A6B-48D1-9F80-E772379DB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8"/>
    </mc:Choice>
    <mc:Fallback xmlns="">
      <p:transition spd="slow" advTm="40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982D9A-B7D7-4B82-89C3-F3638CE48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E159D5C-B7B0-46E6-B6DB-C49E27379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8"/>
    </mc:Choice>
    <mc:Fallback xmlns="">
      <p:transition spd="slow" advTm="3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64B161C-E704-473D-8BEF-64CB7C41A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0D0EAF1-409B-4CC3-A5EC-80BB88C8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7"/>
    </mc:Choice>
    <mc:Fallback xmlns="">
      <p:transition spd="slow" advTm="11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12EBEB-D237-48A1-B1EF-82731976B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BE2FF78-CB2A-4CAA-BDC4-63ADF8271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82"/>
    </mc:Choice>
    <mc:Fallback xmlns="">
      <p:transition spd="slow" advTm="36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2C3B655-4482-44F9-8C68-57D2F6C51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BFB6E2-2EC6-42CD-811D-6EEFB9204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1"/>
    </mc:Choice>
    <mc:Fallback xmlns="">
      <p:transition spd="slow" advTm="41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408857E-8713-44BC-B27E-ACBA94552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6281D2D-503E-44BB-9088-9D156778F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3"/>
    </mc:Choice>
    <mc:Fallback xmlns="">
      <p:transition spd="slow" advTm="3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615C85-80EE-4A15-BF6C-117C67366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27BED7-EC06-41FA-A592-F125BAFA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0"/>
    </mc:Choice>
    <mc:Fallback xmlns="">
      <p:transition spd="slow" advTm="37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13</Slides>
  <Notes>0</Notes>
  <HiddenSlides>0</HiddenSlides>
  <MMClips>13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2021-12-12T05:51:01Z</dcterms:created>
  <dcterms:modified xsi:type="dcterms:W3CDTF">2021-12-15T18:31:21Z</dcterms:modified>
</cp:coreProperties>
</file>