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C6370C3B-3201-48F5-A03B-BE74E2F96527}"/>
    <pc:docChg chg="delSld modSld">
      <pc:chgData name="Virginia Abt" userId="23865c292c0e043c" providerId="LiveId" clId="{C6370C3B-3201-48F5-A03B-BE74E2F96527}" dt="2021-12-04T17:11:54.479" v="32" actId="931"/>
      <pc:docMkLst>
        <pc:docMk/>
      </pc:docMkLst>
      <pc:sldChg chg="addSp modSp">
        <pc:chgData name="Virginia Abt" userId="23865c292c0e043c" providerId="LiveId" clId="{C6370C3B-3201-48F5-A03B-BE74E2F96527}" dt="2021-12-03T08:50:05.417" v="0"/>
        <pc:sldMkLst>
          <pc:docMk/>
          <pc:sldMk cId="807040031" sldId="257"/>
        </pc:sldMkLst>
        <pc:picChg chg="add mod">
          <ac:chgData name="Virginia Abt" userId="23865c292c0e043c" providerId="LiveId" clId="{C6370C3B-3201-48F5-A03B-BE74E2F96527}" dt="2021-12-03T08:50:05.417" v="0"/>
          <ac:picMkLst>
            <pc:docMk/>
            <pc:sldMk cId="807040031" sldId="257"/>
            <ac:picMk id="4" creationId="{8293FD79-957B-423A-92B6-6B233A198F16}"/>
          </ac:picMkLst>
        </pc:picChg>
      </pc:sldChg>
      <pc:sldChg chg="addSp modSp">
        <pc:chgData name="Virginia Abt" userId="23865c292c0e043c" providerId="LiveId" clId="{C6370C3B-3201-48F5-A03B-BE74E2F96527}" dt="2021-12-04T17:08:06.216" v="29" actId="931"/>
        <pc:sldMkLst>
          <pc:docMk/>
          <pc:sldMk cId="116078077" sldId="258"/>
        </pc:sldMkLst>
        <pc:picChg chg="add mod">
          <ac:chgData name="Virginia Abt" userId="23865c292c0e043c" providerId="LiveId" clId="{C6370C3B-3201-48F5-A03B-BE74E2F96527}" dt="2021-12-03T08:50:38.888" v="1"/>
          <ac:picMkLst>
            <pc:docMk/>
            <pc:sldMk cId="116078077" sldId="258"/>
            <ac:picMk id="2" creationId="{7D56D22C-0375-4D11-A105-F53A39AAC8AE}"/>
          </ac:picMkLst>
        </pc:picChg>
        <pc:picChg chg="add mod">
          <ac:chgData name="Virginia Abt" userId="23865c292c0e043c" providerId="LiveId" clId="{C6370C3B-3201-48F5-A03B-BE74E2F96527}" dt="2021-12-04T17:07:35.818" v="28" actId="931"/>
          <ac:picMkLst>
            <pc:docMk/>
            <pc:sldMk cId="116078077" sldId="258"/>
            <ac:picMk id="4" creationId="{6B889623-3036-4115-9361-8A00E3463036}"/>
          </ac:picMkLst>
        </pc:picChg>
        <pc:picChg chg="add mod">
          <ac:chgData name="Virginia Abt" userId="23865c292c0e043c" providerId="LiveId" clId="{C6370C3B-3201-48F5-A03B-BE74E2F96527}" dt="2021-12-04T17:08:06.216" v="29" actId="931"/>
          <ac:picMkLst>
            <pc:docMk/>
            <pc:sldMk cId="116078077" sldId="258"/>
            <ac:picMk id="6" creationId="{CA9A13B6-6517-4E6C-9BFD-C3B8652D1EAC}"/>
          </ac:picMkLst>
        </pc:picChg>
      </pc:sldChg>
      <pc:sldChg chg="addSp delSp modSp modTransition modAnim">
        <pc:chgData name="Virginia Abt" userId="23865c292c0e043c" providerId="LiveId" clId="{C6370C3B-3201-48F5-A03B-BE74E2F96527}" dt="2021-12-03T08:51:33.387" v="4"/>
        <pc:sldMkLst>
          <pc:docMk/>
          <pc:sldMk cId="1047290297" sldId="259"/>
        </pc:sldMkLst>
        <pc:picChg chg="add del mod">
          <ac:chgData name="Virginia Abt" userId="23865c292c0e043c" providerId="LiveId" clId="{C6370C3B-3201-48F5-A03B-BE74E2F96527}" dt="2021-12-03T08:51:12.018" v="3"/>
          <ac:picMkLst>
            <pc:docMk/>
            <pc:sldMk cId="1047290297" sldId="259"/>
            <ac:picMk id="4" creationId="{F8EA4A70-2E3B-4833-A9F8-0ED1DCA8D53F}"/>
          </ac:picMkLst>
        </pc:picChg>
        <pc:picChg chg="add mod">
          <ac:chgData name="Virginia Abt" userId="23865c292c0e043c" providerId="LiveId" clId="{C6370C3B-3201-48F5-A03B-BE74E2F96527}" dt="2021-12-03T08:51:33.387" v="4"/>
          <ac:picMkLst>
            <pc:docMk/>
            <pc:sldMk cId="1047290297" sldId="259"/>
            <ac:picMk id="5" creationId="{2F66F165-747C-468C-859A-5E7852ADFB0D}"/>
          </ac:picMkLst>
        </pc:picChg>
      </pc:sldChg>
      <pc:sldChg chg="addSp delSp modSp modTransition modAnim">
        <pc:chgData name="Virginia Abt" userId="23865c292c0e043c" providerId="LiveId" clId="{C6370C3B-3201-48F5-A03B-BE74E2F96527}" dt="2021-12-04T17:08:36.354" v="30" actId="931"/>
        <pc:sldMkLst>
          <pc:docMk/>
          <pc:sldMk cId="3622217620" sldId="260"/>
        </pc:sldMkLst>
        <pc:picChg chg="add del mod">
          <ac:chgData name="Virginia Abt" userId="23865c292c0e043c" providerId="LiveId" clId="{C6370C3B-3201-48F5-A03B-BE74E2F96527}" dt="2021-12-03T08:52:37.841" v="6"/>
          <ac:picMkLst>
            <pc:docMk/>
            <pc:sldMk cId="3622217620" sldId="260"/>
            <ac:picMk id="2" creationId="{2A3D226B-7311-40E2-914E-9BC2CF00E0BA}"/>
          </ac:picMkLst>
        </pc:picChg>
        <pc:picChg chg="add mod">
          <ac:chgData name="Virginia Abt" userId="23865c292c0e043c" providerId="LiveId" clId="{C6370C3B-3201-48F5-A03B-BE74E2F96527}" dt="2021-12-03T08:53:48.508" v="7"/>
          <ac:picMkLst>
            <pc:docMk/>
            <pc:sldMk cId="3622217620" sldId="260"/>
            <ac:picMk id="3" creationId="{6290BD98-F80A-483E-B34E-3B8D701E9D99}"/>
          </ac:picMkLst>
        </pc:picChg>
        <pc:picChg chg="add mod">
          <ac:chgData name="Virginia Abt" userId="23865c292c0e043c" providerId="LiveId" clId="{C6370C3B-3201-48F5-A03B-BE74E2F96527}" dt="2021-12-04T17:08:36.354" v="30" actId="931"/>
          <ac:picMkLst>
            <pc:docMk/>
            <pc:sldMk cId="3622217620" sldId="260"/>
            <ac:picMk id="4" creationId="{84269006-C162-4C71-8375-D65ECA88BCA9}"/>
          </ac:picMkLst>
        </pc:picChg>
      </pc:sldChg>
      <pc:sldChg chg="addSp delSp modSp modTransition modAnim">
        <pc:chgData name="Virginia Abt" userId="23865c292c0e043c" providerId="LiveId" clId="{C6370C3B-3201-48F5-A03B-BE74E2F96527}" dt="2021-12-04T17:09:23.305" v="31" actId="931"/>
        <pc:sldMkLst>
          <pc:docMk/>
          <pc:sldMk cId="449814070" sldId="261"/>
        </pc:sldMkLst>
        <pc:picChg chg="add del mod">
          <ac:chgData name="Virginia Abt" userId="23865c292c0e043c" providerId="LiveId" clId="{C6370C3B-3201-48F5-A03B-BE74E2F96527}" dt="2021-12-03T08:55:33.977" v="9"/>
          <ac:picMkLst>
            <pc:docMk/>
            <pc:sldMk cId="449814070" sldId="261"/>
            <ac:picMk id="2" creationId="{47CD577A-30A9-4008-A59D-4D33065983B6}"/>
          </ac:picMkLst>
        </pc:picChg>
        <pc:picChg chg="add del mod">
          <ac:chgData name="Virginia Abt" userId="23865c292c0e043c" providerId="LiveId" clId="{C6370C3B-3201-48F5-A03B-BE74E2F96527}" dt="2021-12-03T08:55:53.808" v="11"/>
          <ac:picMkLst>
            <pc:docMk/>
            <pc:sldMk cId="449814070" sldId="261"/>
            <ac:picMk id="3" creationId="{4E278863-7F3E-4673-9CD8-4DD3CE645C1D}"/>
          </ac:picMkLst>
        </pc:picChg>
        <pc:picChg chg="add mod">
          <ac:chgData name="Virginia Abt" userId="23865c292c0e043c" providerId="LiveId" clId="{C6370C3B-3201-48F5-A03B-BE74E2F96527}" dt="2021-12-04T17:09:23.305" v="31" actId="931"/>
          <ac:picMkLst>
            <pc:docMk/>
            <pc:sldMk cId="449814070" sldId="261"/>
            <ac:picMk id="3" creationId="{6AD9B832-C984-45F6-AD06-FBED1C045AFE}"/>
          </ac:picMkLst>
        </pc:picChg>
        <pc:picChg chg="add del mod">
          <ac:chgData name="Virginia Abt" userId="23865c292c0e043c" providerId="LiveId" clId="{C6370C3B-3201-48F5-A03B-BE74E2F96527}" dt="2021-12-03T08:56:30.257" v="13"/>
          <ac:picMkLst>
            <pc:docMk/>
            <pc:sldMk cId="449814070" sldId="261"/>
            <ac:picMk id="4" creationId="{12503B96-93CA-43FF-AA53-E7B776C687AC}"/>
          </ac:picMkLst>
        </pc:picChg>
        <pc:picChg chg="add del mod">
          <ac:chgData name="Virginia Abt" userId="23865c292c0e043c" providerId="LiveId" clId="{C6370C3B-3201-48F5-A03B-BE74E2F96527}" dt="2021-12-03T08:57:33.978" v="15"/>
          <ac:picMkLst>
            <pc:docMk/>
            <pc:sldMk cId="449814070" sldId="261"/>
            <ac:picMk id="5" creationId="{248D475F-818C-4F80-A5DB-F21A62F7ADA2}"/>
          </ac:picMkLst>
        </pc:picChg>
        <pc:picChg chg="add del mod">
          <ac:chgData name="Virginia Abt" userId="23865c292c0e043c" providerId="LiveId" clId="{C6370C3B-3201-48F5-A03B-BE74E2F96527}" dt="2021-12-03T09:00:08.751" v="17"/>
          <ac:picMkLst>
            <pc:docMk/>
            <pc:sldMk cId="449814070" sldId="261"/>
            <ac:picMk id="6" creationId="{FE9BF50C-0432-4733-A01F-2D02E06ECA78}"/>
          </ac:picMkLst>
        </pc:picChg>
        <pc:picChg chg="add del mod">
          <ac:chgData name="Virginia Abt" userId="23865c292c0e043c" providerId="LiveId" clId="{C6370C3B-3201-48F5-A03B-BE74E2F96527}" dt="2021-12-03T09:00:31.727" v="19"/>
          <ac:picMkLst>
            <pc:docMk/>
            <pc:sldMk cId="449814070" sldId="261"/>
            <ac:picMk id="7" creationId="{9CA02569-7596-4B7A-810A-1006A3A1BAAF}"/>
          </ac:picMkLst>
        </pc:picChg>
        <pc:picChg chg="add del mod">
          <ac:chgData name="Virginia Abt" userId="23865c292c0e043c" providerId="LiveId" clId="{C6370C3B-3201-48F5-A03B-BE74E2F96527}" dt="2021-12-03T09:01:22.797" v="21"/>
          <ac:picMkLst>
            <pc:docMk/>
            <pc:sldMk cId="449814070" sldId="261"/>
            <ac:picMk id="8" creationId="{C5788362-2636-4BAE-B569-94B174B7C80A}"/>
          </ac:picMkLst>
        </pc:picChg>
        <pc:picChg chg="add mod">
          <ac:chgData name="Virginia Abt" userId="23865c292c0e043c" providerId="LiveId" clId="{C6370C3B-3201-48F5-A03B-BE74E2F96527}" dt="2021-12-03T09:02:38.769" v="22"/>
          <ac:picMkLst>
            <pc:docMk/>
            <pc:sldMk cId="449814070" sldId="261"/>
            <ac:picMk id="9" creationId="{ADCD7D1E-6DDD-4B19-9E7C-ECDC11B9E68A}"/>
          </ac:picMkLst>
        </pc:picChg>
      </pc:sldChg>
      <pc:sldChg chg="addSp delSp modSp modTransition modAnim">
        <pc:chgData name="Virginia Abt" userId="23865c292c0e043c" providerId="LiveId" clId="{C6370C3B-3201-48F5-A03B-BE74E2F96527}" dt="2021-12-04T17:11:54.479" v="32" actId="931"/>
        <pc:sldMkLst>
          <pc:docMk/>
          <pc:sldMk cId="3822276861" sldId="262"/>
        </pc:sldMkLst>
        <pc:picChg chg="add del mod">
          <ac:chgData name="Virginia Abt" userId="23865c292c0e043c" providerId="LiveId" clId="{C6370C3B-3201-48F5-A03B-BE74E2F96527}" dt="2021-12-03T09:09:58.318" v="25"/>
          <ac:picMkLst>
            <pc:docMk/>
            <pc:sldMk cId="3822276861" sldId="262"/>
            <ac:picMk id="2" creationId="{02BED587-1A2C-4D7F-9A21-DC8C2177F168}"/>
          </ac:picMkLst>
        </pc:picChg>
        <pc:picChg chg="add mod">
          <ac:chgData name="Virginia Abt" userId="23865c292c0e043c" providerId="LiveId" clId="{C6370C3B-3201-48F5-A03B-BE74E2F96527}" dt="2021-12-03T09:11:01.236" v="26"/>
          <ac:picMkLst>
            <pc:docMk/>
            <pc:sldMk cId="3822276861" sldId="262"/>
            <ac:picMk id="3" creationId="{94F486D6-0091-4D3A-AFE6-2975F62BC376}"/>
          </ac:picMkLst>
        </pc:picChg>
        <pc:picChg chg="add mod">
          <ac:chgData name="Virginia Abt" userId="23865c292c0e043c" providerId="LiveId" clId="{C6370C3B-3201-48F5-A03B-BE74E2F96527}" dt="2021-12-04T17:11:54.479" v="32" actId="931"/>
          <ac:picMkLst>
            <pc:docMk/>
            <pc:sldMk cId="3822276861" sldId="262"/>
            <ac:picMk id="4" creationId="{B0799B88-D6FE-4E11-B9C8-821CCAA1F341}"/>
          </ac:picMkLst>
        </pc:picChg>
      </pc:sldChg>
      <pc:sldChg chg="del">
        <pc:chgData name="Virginia Abt" userId="23865c292c0e043c" providerId="LiveId" clId="{C6370C3B-3201-48F5-A03B-BE74E2F96527}" dt="2021-12-03T09:09:27.215" v="23" actId="2696"/>
        <pc:sldMkLst>
          <pc:docMk/>
          <pc:sldMk cId="4155532119" sldId="263"/>
        </pc:sldMkLst>
      </pc:sldChg>
      <pc:sldChg chg="addSp modSp">
        <pc:chgData name="Virginia Abt" userId="23865c292c0e043c" providerId="LiveId" clId="{C6370C3B-3201-48F5-A03B-BE74E2F96527}" dt="2021-12-03T09:12:29.900" v="27"/>
        <pc:sldMkLst>
          <pc:docMk/>
          <pc:sldMk cId="3628617802" sldId="264"/>
        </pc:sldMkLst>
        <pc:picChg chg="add mod">
          <ac:chgData name="Virginia Abt" userId="23865c292c0e043c" providerId="LiveId" clId="{C6370C3B-3201-48F5-A03B-BE74E2F96527}" dt="2021-12-03T09:12:29.900" v="27"/>
          <ac:picMkLst>
            <pc:docMk/>
            <pc:sldMk cId="3628617802" sldId="264"/>
            <ac:picMk id="4" creationId="{4F90BCED-A2F6-40ED-A76B-5D0420D68F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28B31-A5CB-48A9-B8F3-0618F5A9A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E5C330-382D-444E-8E15-52841C2AF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E5CEC8-1DD9-4183-8768-BDEF1B53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BC7B5-1FF3-4A58-8F49-D14C1764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EFD3CE-17F2-490C-A0FF-4DA338EF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1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F4B37-537D-47C9-8EBF-BD07E047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9EA46C-766F-4DCF-AA33-58AE84787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6770EC-5CF8-48D6-BC6D-319E87AE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4F847-E913-4EF4-A5BD-D62A84E0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94047-286A-4655-A7A4-518573A7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62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C2528E-A7DB-481D-AA75-A67107F38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A77CEA-071E-4E83-846A-EB5AC2D49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F37039-6395-4FF4-9D5D-91480F73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843EF7-5922-4A2C-88A9-8D342D14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924CDE-E3D2-4A3B-A718-61C2BBAA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8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0867E-FB87-4AD1-91CC-0FBDEF09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3B5935-15EF-4E42-83DE-40D6EFA9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4053A1-96B4-484F-BFF3-9473C8B6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F117D7-F9AA-4754-9A81-4C9D7089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3AE888-9236-4264-9632-1E9AE7DF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DBE31-7A5D-4B7E-BF29-7B6AEA36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C7A1E2-F0B7-48B0-8DF4-FEE13270A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AD66A0-A820-4EB2-9DD6-013D746A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0EE727-9223-4E54-8324-FD81130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C4D1A5-84C0-42EC-9863-E8A75D31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89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ADA1F-34CF-46EF-986B-4933E723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07DBD-A6F2-4FAB-AB7D-119C909E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0FB30-147C-46D2-846C-CF0F3ADC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7F31D0-DB2C-491C-83F8-C7EC493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7B95A3-5A68-4841-9157-ECC75F3D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760259-3A28-40F9-8046-537AC70C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E0088-E47F-4F8D-B835-E658E5C8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04BE19-4201-4775-BC62-065936F5E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52FBFD-726F-4CFD-B253-CBD1A370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C96026-62DD-4E33-9A9B-569E2B191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4B602A-A21A-4CDC-9985-EF1C25719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0ECF80-0566-4BB1-BFC7-A6E05540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ECC4F0-894A-48D8-9031-5AF459F7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3EEB45-5255-41A7-9EE6-1D6541A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64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737B4-B1FC-440C-BB94-09D5A58E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FE75D6-9684-4E93-8CE6-8A4945D3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1D9EC7-633F-48F0-954A-D4C3F5F7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795178-1F8C-4A26-BDC2-2177FE75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2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3C70BD-3A7C-4C03-A521-E1144D58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BB5DDC-450E-462C-AD5C-21192C0A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04524C-A2CF-4453-A088-81B2D4A1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3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C439C-E75F-4F04-9E03-D26CEFAA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7C7BB-0296-43B2-B0CA-A4996439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467F2C-7365-4B2A-9E8F-AA7595FF3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BB70A2-C53A-4CEF-9A6C-AC74BC56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2358AA-3221-499B-94AD-AA5E004E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1B6603-F2C3-4723-B60E-9E53193F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24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79900-DF38-4D2D-B2E9-AFC478D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60D8E7-43C2-4ABF-A7B8-968A00EE8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7DBAEC-2E6E-4A9C-B169-52D54AEAC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966C0E-E45F-4FD2-A00E-DD13E9C4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B263FA-DC27-48E3-BDCA-53B6D6DB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B4FF3E-908C-4A39-A040-F24B6B37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5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67003F2-DF71-43B2-AE2F-BEC1FAF3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0752F5-6DBC-4316-9059-C39CCA482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70BC41-28E5-474D-9914-C955F07CC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F966-17C9-41BF-9260-AF66E58BBCF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B82A6D-065F-4A7D-867B-B984B03E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1A2686-56B4-4BD6-B700-BB7769C5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0543-0D09-4279-A105-7C89BFDAC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6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9F5235-F0A4-4CE6-98C9-B74C481A3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293FD79-957B-423A-92B6-6B233A19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0"/>
    </mc:Choice>
    <mc:Fallback xmlns="">
      <p:transition spd="slow" advTm="13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56D22C-0375-4D11-A105-F53A39AAC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889623-3036-4115-9361-8A00E3463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A9A13B6-6517-4E6C-9BFD-C3B8652D1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8"/>
    </mc:Choice>
    <mc:Fallback xmlns="">
      <p:transition spd="slow" advTm="1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69325B-CA3F-4E8D-892E-B7B1764AD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F66F165-747C-468C-859A-5E7852ADF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9"/>
    </mc:Choice>
    <mc:Fallback xmlns="">
      <p:transition spd="slow" advTm="15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90BD98-F80A-483E-B34E-3B8D701E9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269006-C162-4C71-8375-D65ECA88B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64"/>
    </mc:Choice>
    <mc:Fallback xmlns="">
      <p:transition spd="slow" advTm="65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DCD7D1E-6DDD-4B19-9E7C-ECDC11B9E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D9B832-C984-45F6-AD06-FBED1C045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92"/>
    </mc:Choice>
    <mc:Fallback xmlns="">
      <p:transition spd="slow" advTm="70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F486D6-0091-4D3A-AFE6-2975F62BC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0799B88-D6FE-4E11-B9C8-821CCAA1F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30"/>
    </mc:Choice>
    <mc:Fallback xmlns="">
      <p:transition spd="slow" advTm="5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85FFBD-8236-42F9-BC3B-12A1937BC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F90BCED-A2F6-40ED-A76B-5D0420D68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2</cp:revision>
  <dcterms:created xsi:type="dcterms:W3CDTF">2021-12-03T08:45:18Z</dcterms:created>
  <dcterms:modified xsi:type="dcterms:W3CDTF">2021-12-04T17:16:37Z</dcterms:modified>
</cp:coreProperties>
</file>