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rginia Abt" userId="23865c292c0e043c" providerId="LiveId" clId="{10C599DD-612B-4784-BF53-3BFB608E8B98}"/>
    <pc:docChg chg="modSld">
      <pc:chgData name="Virginia Abt" userId="23865c292c0e043c" providerId="LiveId" clId="{10C599DD-612B-4784-BF53-3BFB608E8B98}" dt="2021-12-20T20:59:27.681" v="10" actId="931"/>
      <pc:docMkLst>
        <pc:docMk/>
      </pc:docMkLst>
      <pc:sldChg chg="addSp modSp">
        <pc:chgData name="Virginia Abt" userId="23865c292c0e043c" providerId="LiveId" clId="{10C599DD-612B-4784-BF53-3BFB608E8B98}" dt="2021-12-20T20:54:53.553" v="2" actId="931"/>
        <pc:sldMkLst>
          <pc:docMk/>
          <pc:sldMk cId="2220411570" sldId="256"/>
        </pc:sldMkLst>
        <pc:picChg chg="add mod">
          <ac:chgData name="Virginia Abt" userId="23865c292c0e043c" providerId="LiveId" clId="{10C599DD-612B-4784-BF53-3BFB608E8B98}" dt="2021-12-20T20:54:11.948" v="0" actId="931"/>
          <ac:picMkLst>
            <pc:docMk/>
            <pc:sldMk cId="2220411570" sldId="256"/>
            <ac:picMk id="4" creationId="{817DCA17-8765-4FEB-8A2D-92539009E4E6}"/>
          </ac:picMkLst>
        </pc:picChg>
        <pc:picChg chg="add mod">
          <ac:chgData name="Virginia Abt" userId="23865c292c0e043c" providerId="LiveId" clId="{10C599DD-612B-4784-BF53-3BFB608E8B98}" dt="2021-12-20T20:54:53.553" v="2" actId="931"/>
          <ac:picMkLst>
            <pc:docMk/>
            <pc:sldMk cId="2220411570" sldId="256"/>
            <ac:picMk id="7" creationId="{CA056C2A-4B5C-4B36-8F37-7F5FE273FFE5}"/>
          </ac:picMkLst>
        </pc:picChg>
      </pc:sldChg>
      <pc:sldChg chg="addSp modSp">
        <pc:chgData name="Virginia Abt" userId="23865c292c0e043c" providerId="LiveId" clId="{10C599DD-612B-4784-BF53-3BFB608E8B98}" dt="2021-12-20T20:54:38.990" v="1" actId="931"/>
        <pc:sldMkLst>
          <pc:docMk/>
          <pc:sldMk cId="2290963957" sldId="257"/>
        </pc:sldMkLst>
        <pc:picChg chg="add mod">
          <ac:chgData name="Virginia Abt" userId="23865c292c0e043c" providerId="LiveId" clId="{10C599DD-612B-4784-BF53-3BFB608E8B98}" dt="2021-12-20T20:54:38.990" v="1" actId="931"/>
          <ac:picMkLst>
            <pc:docMk/>
            <pc:sldMk cId="2290963957" sldId="257"/>
            <ac:picMk id="3" creationId="{08A5BAD7-D268-4B59-8BF0-9172331F5164}"/>
          </ac:picMkLst>
        </pc:picChg>
      </pc:sldChg>
      <pc:sldChg chg="addSp modSp">
        <pc:chgData name="Virginia Abt" userId="23865c292c0e043c" providerId="LiveId" clId="{10C599DD-612B-4784-BF53-3BFB608E8B98}" dt="2021-12-20T20:55:11.332" v="3" actId="931"/>
        <pc:sldMkLst>
          <pc:docMk/>
          <pc:sldMk cId="1002296140" sldId="258"/>
        </pc:sldMkLst>
        <pc:picChg chg="add mod">
          <ac:chgData name="Virginia Abt" userId="23865c292c0e043c" providerId="LiveId" clId="{10C599DD-612B-4784-BF53-3BFB608E8B98}" dt="2021-12-20T20:55:11.332" v="3" actId="931"/>
          <ac:picMkLst>
            <pc:docMk/>
            <pc:sldMk cId="1002296140" sldId="258"/>
            <ac:picMk id="4" creationId="{E0AC5BE4-CF8B-4F59-9302-883C959F8971}"/>
          </ac:picMkLst>
        </pc:picChg>
      </pc:sldChg>
      <pc:sldChg chg="addSp modSp">
        <pc:chgData name="Virginia Abt" userId="23865c292c0e043c" providerId="LiveId" clId="{10C599DD-612B-4784-BF53-3BFB608E8B98}" dt="2021-12-20T20:56:19.199" v="4" actId="931"/>
        <pc:sldMkLst>
          <pc:docMk/>
          <pc:sldMk cId="1365083648" sldId="260"/>
        </pc:sldMkLst>
        <pc:picChg chg="add mod">
          <ac:chgData name="Virginia Abt" userId="23865c292c0e043c" providerId="LiveId" clId="{10C599DD-612B-4784-BF53-3BFB608E8B98}" dt="2021-12-20T20:56:19.199" v="4" actId="931"/>
          <ac:picMkLst>
            <pc:docMk/>
            <pc:sldMk cId="1365083648" sldId="260"/>
            <ac:picMk id="4" creationId="{D32528B1-E8D4-4EE0-B252-BDD3F32DB8B2}"/>
          </ac:picMkLst>
        </pc:picChg>
      </pc:sldChg>
      <pc:sldChg chg="addSp modSp">
        <pc:chgData name="Virginia Abt" userId="23865c292c0e043c" providerId="LiveId" clId="{10C599DD-612B-4784-BF53-3BFB608E8B98}" dt="2021-12-20T20:56:57.787" v="5" actId="931"/>
        <pc:sldMkLst>
          <pc:docMk/>
          <pc:sldMk cId="3039245411" sldId="261"/>
        </pc:sldMkLst>
        <pc:picChg chg="add mod">
          <ac:chgData name="Virginia Abt" userId="23865c292c0e043c" providerId="LiveId" clId="{10C599DD-612B-4784-BF53-3BFB608E8B98}" dt="2021-12-20T20:56:57.787" v="5" actId="931"/>
          <ac:picMkLst>
            <pc:docMk/>
            <pc:sldMk cId="3039245411" sldId="261"/>
            <ac:picMk id="3" creationId="{AE2435DB-2902-4BA0-8338-5C3B5B2E7350}"/>
          </ac:picMkLst>
        </pc:picChg>
      </pc:sldChg>
      <pc:sldChg chg="addSp modSp">
        <pc:chgData name="Virginia Abt" userId="23865c292c0e043c" providerId="LiveId" clId="{10C599DD-612B-4784-BF53-3BFB608E8B98}" dt="2021-12-20T20:57:14.235" v="6" actId="931"/>
        <pc:sldMkLst>
          <pc:docMk/>
          <pc:sldMk cId="3988278960" sldId="262"/>
        </pc:sldMkLst>
        <pc:picChg chg="add mod">
          <ac:chgData name="Virginia Abt" userId="23865c292c0e043c" providerId="LiveId" clId="{10C599DD-612B-4784-BF53-3BFB608E8B98}" dt="2021-12-20T20:57:14.235" v="6" actId="931"/>
          <ac:picMkLst>
            <pc:docMk/>
            <pc:sldMk cId="3988278960" sldId="262"/>
            <ac:picMk id="4" creationId="{9E87EE62-06C7-4109-86FB-9304F37D7BB5}"/>
          </ac:picMkLst>
        </pc:picChg>
      </pc:sldChg>
      <pc:sldChg chg="addSp modSp">
        <pc:chgData name="Virginia Abt" userId="23865c292c0e043c" providerId="LiveId" clId="{10C599DD-612B-4784-BF53-3BFB608E8B98}" dt="2021-12-20T20:59:27.681" v="10" actId="931"/>
        <pc:sldMkLst>
          <pc:docMk/>
          <pc:sldMk cId="4202098425" sldId="263"/>
        </pc:sldMkLst>
        <pc:picChg chg="add mod">
          <ac:chgData name="Virginia Abt" userId="23865c292c0e043c" providerId="LiveId" clId="{10C599DD-612B-4784-BF53-3BFB608E8B98}" dt="2021-12-20T20:57:44.353" v="7" actId="931"/>
          <ac:picMkLst>
            <pc:docMk/>
            <pc:sldMk cId="4202098425" sldId="263"/>
            <ac:picMk id="4" creationId="{A33D2C0C-6749-4751-A681-192D2321ED3B}"/>
          </ac:picMkLst>
        </pc:picChg>
        <pc:picChg chg="add mod">
          <ac:chgData name="Virginia Abt" userId="23865c292c0e043c" providerId="LiveId" clId="{10C599DD-612B-4784-BF53-3BFB608E8B98}" dt="2021-12-20T20:58:07.811" v="8" actId="931"/>
          <ac:picMkLst>
            <pc:docMk/>
            <pc:sldMk cId="4202098425" sldId="263"/>
            <ac:picMk id="6" creationId="{6182BC1C-DAFC-4ADB-A552-8AEF2E7655D2}"/>
          </ac:picMkLst>
        </pc:picChg>
        <pc:picChg chg="add mod">
          <ac:chgData name="Virginia Abt" userId="23865c292c0e043c" providerId="LiveId" clId="{10C599DD-612B-4784-BF53-3BFB608E8B98}" dt="2021-12-20T20:58:39.220" v="9" actId="931"/>
          <ac:picMkLst>
            <pc:docMk/>
            <pc:sldMk cId="4202098425" sldId="263"/>
            <ac:picMk id="8" creationId="{44384ED0-C09F-4E71-81DA-91A5D1396252}"/>
          </ac:picMkLst>
        </pc:picChg>
        <pc:picChg chg="add mod">
          <ac:chgData name="Virginia Abt" userId="23865c292c0e043c" providerId="LiveId" clId="{10C599DD-612B-4784-BF53-3BFB608E8B98}" dt="2021-12-20T20:59:27.681" v="10" actId="931"/>
          <ac:picMkLst>
            <pc:docMk/>
            <pc:sldMk cId="4202098425" sldId="263"/>
            <ac:picMk id="10" creationId="{D433A50E-3B33-4758-9A7E-D93EED8222B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73B52B-CF51-44D6-B367-230C9B4C7C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16A9240-B7D4-4B29-AB56-BC07FFBBC0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496E58C-E5D9-49E0-A950-9CDE075A7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51226-EBD0-4BDB-AD00-4189457189F4}" type="datetimeFigureOut">
              <a:rPr lang="de-DE" smtClean="0"/>
              <a:t>20.12.2021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323262A-4137-4F5B-B7FB-9C1394EFF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0A57CE-99EB-4BC2-8424-56BDB11D7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FF63D-55CE-47A3-A625-CCAA4EBC524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2697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9346D1-10CD-4067-9F91-68E6FFC20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2F2B843-4349-45DE-8468-74FF3AB8BA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134557C-A8E7-42FF-ABEA-4D58A543B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51226-EBD0-4BDB-AD00-4189457189F4}" type="datetimeFigureOut">
              <a:rPr lang="de-DE" smtClean="0"/>
              <a:t>20.12.2021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DCC319A-F4FB-4721-94D8-AB4C628B4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E8539A3-4A37-42C4-A16A-C513A3A16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FF63D-55CE-47A3-A625-CCAA4EBC524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1117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221B07F2-461A-4772-82B8-65B27C4B3E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3CDABE3-09CF-4847-88D3-4D80BA6B56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14EE75F-41AA-4A4A-8B44-074A15607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51226-EBD0-4BDB-AD00-4189457189F4}" type="datetimeFigureOut">
              <a:rPr lang="de-DE" smtClean="0"/>
              <a:t>20.12.2021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196AF2-3545-4878-B2CB-FF8C9DB94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5775294-3C6B-4681-9594-C646B8F9E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FF63D-55CE-47A3-A625-CCAA4EBC524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9704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677A3D-2D7D-4246-94E5-39388446D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40EF04F-3D5E-4DD1-87B6-784DD9258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7C85417-403B-42E4-A50B-D4C0467C4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51226-EBD0-4BDB-AD00-4189457189F4}" type="datetimeFigureOut">
              <a:rPr lang="de-DE" smtClean="0"/>
              <a:t>20.12.2021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F4EF37B-B0EF-4E19-9C33-1EE8C43F0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82D8517-2D25-48E3-BBD4-2762C9FC7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FF63D-55CE-47A3-A625-CCAA4EBC524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1289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13D10D-677D-4A1E-991A-017143BD7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DDD29B5-F426-422E-9F9C-4549F96B5A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963B9CB-A10B-454D-A570-9D618A900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51226-EBD0-4BDB-AD00-4189457189F4}" type="datetimeFigureOut">
              <a:rPr lang="de-DE" smtClean="0"/>
              <a:t>20.12.2021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5E5321A-0986-492A-9478-28121D64C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55FE577-D220-4643-BCF8-16FF2C552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FF63D-55CE-47A3-A625-CCAA4EBC524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1560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EA59B-4CB7-4E5B-A3A7-01B656963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8D1B598-3104-4D6E-93A2-D404EDC228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70B3931-E355-46D2-8C02-C52E434803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470C4A7-9FED-4E50-97E3-E360FB09D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51226-EBD0-4BDB-AD00-4189457189F4}" type="datetimeFigureOut">
              <a:rPr lang="de-DE" smtClean="0"/>
              <a:t>20.12.2021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0483A3D-1EB6-48AB-A807-48EC2D294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0FD0131-46C2-4310-8F96-CF485B4AD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FF63D-55CE-47A3-A625-CCAA4EBC524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6048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09C603-7AA2-4BF8-81BF-2CCEA79E7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60F668-F1D9-4FD7-ABA5-A167E3F7D2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8984DB8-5E1E-44FA-B8A9-358AE82955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FD6AC5A-315F-47E2-AD4C-5446900B41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1A502F6-9200-4C9C-978D-76C8698D67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8828770-0133-446D-B5A5-D8CBDA977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51226-EBD0-4BDB-AD00-4189457189F4}" type="datetimeFigureOut">
              <a:rPr lang="de-DE" smtClean="0"/>
              <a:t>20.12.2021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526B055-9658-4680-B10C-A723E8AF8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2649EA3-9BD6-488E-BA41-5196F52CB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FF63D-55CE-47A3-A625-CCAA4EBC524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0311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A6AB81-7CC8-42AC-BB3D-C8BFF95FC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A2C31B3-49A0-4920-862E-B5450ED73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51226-EBD0-4BDB-AD00-4189457189F4}" type="datetimeFigureOut">
              <a:rPr lang="de-DE" smtClean="0"/>
              <a:t>20.12.2021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CDF23BF-EF86-47E4-ACF4-EE780378D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951CD40-40B7-40F1-B007-A7F23E2B8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FF63D-55CE-47A3-A625-CCAA4EBC524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8694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228E128-C913-43D1-BC21-08248232C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51226-EBD0-4BDB-AD00-4189457189F4}" type="datetimeFigureOut">
              <a:rPr lang="de-DE" smtClean="0"/>
              <a:t>20.12.2021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A3C5BD9-752F-4F5C-B78C-BC6310EC7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FA66FB8-E096-4F61-906C-776DA150F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FF63D-55CE-47A3-A625-CCAA4EBC524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871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02B2BF-9868-4EE2-98BD-69C49BA3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221E76E-1596-4416-9F4D-0D46084D5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77C3F67-8F58-4481-B6B5-F7AC3DC2F7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0959454-6D52-4A68-A680-C3EC67A68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51226-EBD0-4BDB-AD00-4189457189F4}" type="datetimeFigureOut">
              <a:rPr lang="de-DE" smtClean="0"/>
              <a:t>20.12.2021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3A76602-D5CE-4B95-AC22-C520B7B4A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BBD68C0-2AD3-4531-8596-35B4A5908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FF63D-55CE-47A3-A625-CCAA4EBC524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08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856ED5-BD62-4BEC-831F-46FAE16DD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4C894DF-BED0-4D40-9907-E273A511BC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69D8AD5-17A3-4047-9276-2E2F2C73C5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EDBC697-71D1-4757-B40C-6657FDFFE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51226-EBD0-4BDB-AD00-4189457189F4}" type="datetimeFigureOut">
              <a:rPr lang="de-DE" smtClean="0"/>
              <a:t>20.12.2021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DA0DD7B-35AD-4DDE-A435-07D240EDA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D05254D-9E82-4B94-8490-CDB6440FB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FF63D-55CE-47A3-A625-CCAA4EBC524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7615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CE42C4DA-8249-4CD7-9A45-AC43338F6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1926795-71B7-4BF6-B22A-56BF868816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E1F9190-BA71-4640-8AE7-B60C762051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51226-EBD0-4BDB-AD00-4189457189F4}" type="datetimeFigureOut">
              <a:rPr lang="de-DE" smtClean="0"/>
              <a:t>20.12.2021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9124B6A-6453-416D-BCE1-9A23234A05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26C7D8-BB71-4BEC-A374-1191A3B90F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EFF63D-55CE-47A3-A625-CCAA4EBC524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5229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jp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jp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8.jp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jp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04E53C1-7280-4282-A124-FCD8170A45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BCC906E-22F3-4569-A339-CAED61E7A4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17DCA17-8765-4FEB-8A2D-92539009E4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A056C2A-4B5C-4B36-8F37-7F5FE273FF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41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69"/>
    </mc:Choice>
    <mc:Fallback xmlns="">
      <p:transition spd="slow" advTm="26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91CAE7F-4740-424C-B1A2-8966822CBD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08A5BAD7-D268-4B59-8BF0-9172331F51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96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521"/>
    </mc:Choice>
    <mc:Fallback xmlns="">
      <p:transition spd="slow" advTm="93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A0E5712-4B9C-49BB-AA55-4878A88B94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0AC5BE4-CF8B-4F59-9302-883C959F89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29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56"/>
    </mc:Choice>
    <mc:Fallback xmlns="">
      <p:transition spd="slow" advTm="33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B9C3F4E-0048-41F1-95B2-6B1E11935D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86EED32-2427-4C2B-AD47-82E357FF2C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4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12"/>
    </mc:Choice>
    <mc:Fallback xmlns="">
      <p:transition spd="slow" advTm="39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AF6158D-7B57-4D3B-9179-F5EC0B9E74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32528B1-E8D4-4EE0-B252-BDD3F32DB8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08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67"/>
    </mc:Choice>
    <mc:Fallback xmlns="">
      <p:transition spd="slow" advTm="44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C5107BD-8254-4511-99A3-E6064F7EF7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AE2435DB-2902-4BA0-8338-5C3B5B2E73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24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70"/>
    </mc:Choice>
    <mc:Fallback xmlns="">
      <p:transition spd="slow" advTm="49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F7E461B-3AF7-4131-AA51-8873046C57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9E87EE62-06C7-4109-86FB-9304F37D7B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27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33"/>
    </mc:Choice>
    <mc:Fallback xmlns="">
      <p:transition spd="slow" advTm="48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F2C959E-7E88-4C43-86A1-0C4DCB9FE6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33D2C0C-6749-4751-A681-192D2321ED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182BC1C-DAFC-4ADB-A552-8AEF2E7655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4384ED0-C09F-4E71-81DA-91A5D13962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433A50E-3B33-4758-9A7E-D93EED8222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09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42"/>
    </mc:Choice>
    <mc:Fallback xmlns="">
      <p:transition spd="slow" advTm="15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7C58691-D408-4FE0-A5ED-7345F7A58E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8CDBC74-EEF5-474D-8C7A-6C4EB12C60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64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865"/>
    </mc:Choice>
    <mc:Fallback xmlns="">
      <p:transition spd="slow" advTm="45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Breitbild</PresentationFormat>
  <Paragraphs>0</Paragraphs>
  <Slides>9</Slides>
  <Notes>0</Notes>
  <HiddenSlides>0</HiddenSlides>
  <MMClips>9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Virginia Abt</dc:creator>
  <cp:lastModifiedBy>Virginia Abt</cp:lastModifiedBy>
  <cp:revision>1</cp:revision>
  <dcterms:created xsi:type="dcterms:W3CDTF">2021-12-16T08:12:01Z</dcterms:created>
  <dcterms:modified xsi:type="dcterms:W3CDTF">2021-12-20T20:59:45Z</dcterms:modified>
</cp:coreProperties>
</file>