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rginia Abt" userId="23865c292c0e043c" providerId="LiveId" clId="{83948860-AAB9-4697-BB37-5DAF284044D6}"/>
    <pc:docChg chg="modSld">
      <pc:chgData name="Virginia Abt" userId="23865c292c0e043c" providerId="LiveId" clId="{83948860-AAB9-4697-BB37-5DAF284044D6}" dt="2021-12-17T19:06:43.568" v="7" actId="931"/>
      <pc:docMkLst>
        <pc:docMk/>
      </pc:docMkLst>
      <pc:sldChg chg="addSp modSp">
        <pc:chgData name="Virginia Abt" userId="23865c292c0e043c" providerId="LiveId" clId="{83948860-AAB9-4697-BB37-5DAF284044D6}" dt="2021-12-17T18:36:43.172" v="1" actId="931"/>
        <pc:sldMkLst>
          <pc:docMk/>
          <pc:sldMk cId="910780084" sldId="258"/>
        </pc:sldMkLst>
        <pc:picChg chg="add mod">
          <ac:chgData name="Virginia Abt" userId="23865c292c0e043c" providerId="LiveId" clId="{83948860-AAB9-4697-BB37-5DAF284044D6}" dt="2021-12-17T18:36:43.172" v="1" actId="931"/>
          <ac:picMkLst>
            <pc:docMk/>
            <pc:sldMk cId="910780084" sldId="258"/>
            <ac:picMk id="4" creationId="{5B87B5E4-9C06-4DFC-91B5-D1D1D4D58E59}"/>
          </ac:picMkLst>
        </pc:picChg>
      </pc:sldChg>
      <pc:sldChg chg="addSp modSp">
        <pc:chgData name="Virginia Abt" userId="23865c292c0e043c" providerId="LiveId" clId="{83948860-AAB9-4697-BB37-5DAF284044D6}" dt="2021-12-17T18:37:04.948" v="2" actId="931"/>
        <pc:sldMkLst>
          <pc:docMk/>
          <pc:sldMk cId="3119994662" sldId="259"/>
        </pc:sldMkLst>
        <pc:picChg chg="add mod">
          <ac:chgData name="Virginia Abt" userId="23865c292c0e043c" providerId="LiveId" clId="{83948860-AAB9-4697-BB37-5DAF284044D6}" dt="2021-12-17T18:37:04.948" v="2" actId="931"/>
          <ac:picMkLst>
            <pc:docMk/>
            <pc:sldMk cId="3119994662" sldId="259"/>
            <ac:picMk id="4" creationId="{9E341E93-F456-4D7E-80CD-A2A43C153F69}"/>
          </ac:picMkLst>
        </pc:picChg>
      </pc:sldChg>
      <pc:sldChg chg="addSp modSp">
        <pc:chgData name="Virginia Abt" userId="23865c292c0e043c" providerId="LiveId" clId="{83948860-AAB9-4697-BB37-5DAF284044D6}" dt="2021-12-17T18:37:23.346" v="3" actId="931"/>
        <pc:sldMkLst>
          <pc:docMk/>
          <pc:sldMk cId="3313950898" sldId="260"/>
        </pc:sldMkLst>
        <pc:picChg chg="add mod">
          <ac:chgData name="Virginia Abt" userId="23865c292c0e043c" providerId="LiveId" clId="{83948860-AAB9-4697-BB37-5DAF284044D6}" dt="2021-12-17T18:37:23.346" v="3" actId="931"/>
          <ac:picMkLst>
            <pc:docMk/>
            <pc:sldMk cId="3313950898" sldId="260"/>
            <ac:picMk id="4" creationId="{6C166AA5-4D9C-43C9-8003-14B0EECFE76B}"/>
          </ac:picMkLst>
        </pc:picChg>
      </pc:sldChg>
      <pc:sldChg chg="addSp modSp">
        <pc:chgData name="Virginia Abt" userId="23865c292c0e043c" providerId="LiveId" clId="{83948860-AAB9-4697-BB37-5DAF284044D6}" dt="2021-12-17T18:37:38.398" v="4" actId="931"/>
        <pc:sldMkLst>
          <pc:docMk/>
          <pc:sldMk cId="3449542657" sldId="261"/>
        </pc:sldMkLst>
        <pc:picChg chg="add mod">
          <ac:chgData name="Virginia Abt" userId="23865c292c0e043c" providerId="LiveId" clId="{83948860-AAB9-4697-BB37-5DAF284044D6}" dt="2021-12-17T18:37:38.398" v="4" actId="931"/>
          <ac:picMkLst>
            <pc:docMk/>
            <pc:sldMk cId="3449542657" sldId="261"/>
            <ac:picMk id="4" creationId="{A2EB329D-61D5-422B-9CF6-13CA3E246F31}"/>
          </ac:picMkLst>
        </pc:picChg>
      </pc:sldChg>
      <pc:sldChg chg="addSp modSp">
        <pc:chgData name="Virginia Abt" userId="23865c292c0e043c" providerId="LiveId" clId="{83948860-AAB9-4697-BB37-5DAF284044D6}" dt="2021-12-17T18:38:02.728" v="5" actId="931"/>
        <pc:sldMkLst>
          <pc:docMk/>
          <pc:sldMk cId="2427719235" sldId="262"/>
        </pc:sldMkLst>
        <pc:picChg chg="add mod">
          <ac:chgData name="Virginia Abt" userId="23865c292c0e043c" providerId="LiveId" clId="{83948860-AAB9-4697-BB37-5DAF284044D6}" dt="2021-12-17T18:38:02.728" v="5" actId="931"/>
          <ac:picMkLst>
            <pc:docMk/>
            <pc:sldMk cId="2427719235" sldId="262"/>
            <ac:picMk id="4" creationId="{62A04C5A-0243-4B98-9A23-17C0507649F3}"/>
          </ac:picMkLst>
        </pc:picChg>
      </pc:sldChg>
      <pc:sldChg chg="addSp modSp">
        <pc:chgData name="Virginia Abt" userId="23865c292c0e043c" providerId="LiveId" clId="{83948860-AAB9-4697-BB37-5DAF284044D6}" dt="2021-12-17T18:39:20.646" v="6" actId="931"/>
        <pc:sldMkLst>
          <pc:docMk/>
          <pc:sldMk cId="3789441419" sldId="263"/>
        </pc:sldMkLst>
        <pc:picChg chg="add mod">
          <ac:chgData name="Virginia Abt" userId="23865c292c0e043c" providerId="LiveId" clId="{83948860-AAB9-4697-BB37-5DAF284044D6}" dt="2021-12-17T18:39:20.646" v="6" actId="931"/>
          <ac:picMkLst>
            <pc:docMk/>
            <pc:sldMk cId="3789441419" sldId="263"/>
            <ac:picMk id="4" creationId="{192FE891-66B7-48D8-A35C-0CC772027FD7}"/>
          </ac:picMkLst>
        </pc:picChg>
      </pc:sldChg>
      <pc:sldChg chg="addSp modSp">
        <pc:chgData name="Virginia Abt" userId="23865c292c0e043c" providerId="LiveId" clId="{83948860-AAB9-4697-BB37-5DAF284044D6}" dt="2021-12-15T09:34:41.269" v="0" actId="931"/>
        <pc:sldMkLst>
          <pc:docMk/>
          <pc:sldMk cId="1440804753" sldId="264"/>
        </pc:sldMkLst>
        <pc:picChg chg="add mod">
          <ac:chgData name="Virginia Abt" userId="23865c292c0e043c" providerId="LiveId" clId="{83948860-AAB9-4697-BB37-5DAF284044D6}" dt="2021-12-15T09:34:41.269" v="0" actId="931"/>
          <ac:picMkLst>
            <pc:docMk/>
            <pc:sldMk cId="1440804753" sldId="264"/>
            <ac:picMk id="4" creationId="{CD3D615D-9529-44B2-B71E-9CF6A628F71E}"/>
          </ac:picMkLst>
        </pc:picChg>
      </pc:sldChg>
      <pc:sldChg chg="addSp modSp">
        <pc:chgData name="Virginia Abt" userId="23865c292c0e043c" providerId="LiveId" clId="{83948860-AAB9-4697-BB37-5DAF284044D6}" dt="2021-12-17T19:06:43.568" v="7" actId="931"/>
        <pc:sldMkLst>
          <pc:docMk/>
          <pc:sldMk cId="2430179239" sldId="265"/>
        </pc:sldMkLst>
        <pc:picChg chg="add mod">
          <ac:chgData name="Virginia Abt" userId="23865c292c0e043c" providerId="LiveId" clId="{83948860-AAB9-4697-BB37-5DAF284044D6}" dt="2021-12-17T19:06:43.568" v="7" actId="931"/>
          <ac:picMkLst>
            <pc:docMk/>
            <pc:sldMk cId="2430179239" sldId="265"/>
            <ac:picMk id="3" creationId="{646E25D9-32A9-43F5-B97C-6A92BD2EF68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EE399D-FB9D-49CF-9A8B-73C5B2502A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74991F7-3D1F-4FA2-92F8-A38F4EBC50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6D5672C-5431-4A9F-BAF3-1973C57BE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0CF41-4113-410E-BD3F-BA347136E1E2}" type="datetimeFigureOut">
              <a:rPr lang="de-DE" smtClean="0"/>
              <a:t>17.12.2021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DD3ED0D-AFE1-42FB-9078-EDD698D1B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8F9972B-FCA1-4552-8FB6-AEF4EC4BA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04BF4-E25F-4973-9F95-FFC2A86683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7738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DDA450-0FA7-4D17-9934-5771EA3E4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5F45EF2-73E1-4130-9DB3-8B717D9386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83E7250-BA8A-413A-A001-DEA423383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0CF41-4113-410E-BD3F-BA347136E1E2}" type="datetimeFigureOut">
              <a:rPr lang="de-DE" smtClean="0"/>
              <a:t>17.12.2021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F9A6CC3-C4A1-403C-8B30-3BB6AEACA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B65AC38-9344-4E5E-98BC-F4F8B5D28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04BF4-E25F-4973-9F95-FFC2A86683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9252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A2AE785A-6872-4EFA-B9E0-40EDD3D7D3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6AC34A8-474F-4B20-B000-572B25351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ECB20B9-7853-45F1-A10A-6076162F8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0CF41-4113-410E-BD3F-BA347136E1E2}" type="datetimeFigureOut">
              <a:rPr lang="de-DE" smtClean="0"/>
              <a:t>17.12.2021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5A25430-CF5E-477B-8EEA-F4B011073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0B607E4-949E-45C9-8980-2E287ABA2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04BF4-E25F-4973-9F95-FFC2A86683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7051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624605-818D-4877-9AC4-EB51F1433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6D20A44-029F-4F95-AB46-20BD880528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0F4F2C2-DB4D-4E12-A31F-14D832A21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0CF41-4113-410E-BD3F-BA347136E1E2}" type="datetimeFigureOut">
              <a:rPr lang="de-DE" smtClean="0"/>
              <a:t>17.12.2021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7D9CD01-4D6D-4C58-B580-EAF11FFD9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DA8A0B8-C479-4996-BF98-9DC023751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04BF4-E25F-4973-9F95-FFC2A86683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6515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DE5A1F-FE8D-43FA-88DF-107FBCA94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44E79FD-C513-4061-AE52-68B3D24BC9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3107A90-F61B-4A84-966A-F6FED5378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0CF41-4113-410E-BD3F-BA347136E1E2}" type="datetimeFigureOut">
              <a:rPr lang="de-DE" smtClean="0"/>
              <a:t>17.12.2021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C552A2D-CFE8-429A-9278-64F6B888B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E407223-454B-4EB4-BCFE-A7A1CB178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04BF4-E25F-4973-9F95-FFC2A86683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7524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DAA05D-0746-461C-AD0C-A7E5FBCCB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C43F62-13CE-4732-9EF0-CB9E3C0F15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0E672EA-A3AB-4C88-B591-9F9300C74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EB8D329-EEF7-4832-A0B6-07EBC6CE3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0CF41-4113-410E-BD3F-BA347136E1E2}" type="datetimeFigureOut">
              <a:rPr lang="de-DE" smtClean="0"/>
              <a:t>17.12.2021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93A7887-008D-4424-9F67-00510CD9B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3CD4041-FA87-409B-AF9D-D62198222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04BF4-E25F-4973-9F95-FFC2A86683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4189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D87E40-82BF-4138-A388-E583F07FE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2A315EF-F6BA-4598-BDC0-C182814EC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8B38EF3-417B-4717-8348-B4B7699C43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F02D133-720B-4BB0-B180-0EE1D7E5C7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F769B3F-DD87-44FD-B85F-2117B3B807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8D98FF1-AF72-4811-B065-B274C7909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0CF41-4113-410E-BD3F-BA347136E1E2}" type="datetimeFigureOut">
              <a:rPr lang="de-DE" smtClean="0"/>
              <a:t>17.12.2021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A586290-3498-4342-8B28-6BAFCECE3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AFE17DD-166A-4C52-9339-BC2F3320A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04BF4-E25F-4973-9F95-FFC2A86683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4206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C0D25F-5319-443F-8DF4-66483EF93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964C165-9483-4B32-A225-D5D1284B4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0CF41-4113-410E-BD3F-BA347136E1E2}" type="datetimeFigureOut">
              <a:rPr lang="de-DE" smtClean="0"/>
              <a:t>17.12.2021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34A1E86-90A9-43C1-B505-4A00506AD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0F79BF0-7177-47D1-8405-D381D53B2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04BF4-E25F-4973-9F95-FFC2A86683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2115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E7A6126-FECF-45BC-931E-3552AF736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0CF41-4113-410E-BD3F-BA347136E1E2}" type="datetimeFigureOut">
              <a:rPr lang="de-DE" smtClean="0"/>
              <a:t>17.12.2021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7F043FE-C272-465A-9032-92F91F7EC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A44E989-9CBA-40F7-A162-2F038F7A6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04BF4-E25F-4973-9F95-FFC2A86683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0797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DF4B0B-1676-4E8F-BF59-14AB2B754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A40931E-0381-4812-8401-92B545B42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D3CFBE1-A480-4C44-A38C-F4546D8535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21EE1C3-800A-4889-BBC2-12C70BF8F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0CF41-4113-410E-BD3F-BA347136E1E2}" type="datetimeFigureOut">
              <a:rPr lang="de-DE" smtClean="0"/>
              <a:t>17.12.2021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5705C41-504B-4BF8-BD4E-531FED89F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3F857C9-53D0-47D0-8928-EF30093E3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04BF4-E25F-4973-9F95-FFC2A86683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4492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FC3098-B10C-4F2C-BF73-7EFD46285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ED539996-7255-4E5D-A6CC-41AD4D1939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D4A50FD-7AF2-4EC7-861B-5AE8980343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3B48F7A-10CB-439A-B003-8660790B7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0CF41-4113-410E-BD3F-BA347136E1E2}" type="datetimeFigureOut">
              <a:rPr lang="de-DE" smtClean="0"/>
              <a:t>17.12.2021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7C5E79D-B8D8-4050-AEF9-DBC612CAC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CAF9479-3686-4B36-B4B8-BD4982123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04BF4-E25F-4973-9F95-FFC2A86683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0279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B802FD9-DE2D-4657-8089-98BCFF2C2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DBFF24E-8312-4FAD-97C9-F620E093D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C910333-A265-4AC6-8000-9A5F79AD88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0CF41-4113-410E-BD3F-BA347136E1E2}" type="datetimeFigureOut">
              <a:rPr lang="de-DE" smtClean="0"/>
              <a:t>17.12.2021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DE0B23D-4A2C-4FA7-834F-23A43F2B9B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0C5EEF9-A230-4654-841A-A0DECEB717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F04BF4-E25F-4973-9F95-FFC2A86683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701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8.jp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jp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jp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17DDD3B-18A7-46FA-BEF1-86B4ED8E44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E71C5B3-51EA-44E0-876F-11E24C1083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27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37"/>
    </mc:Choice>
    <mc:Fallback xmlns="">
      <p:transition spd="slow" advTm="13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66F22F6-E819-4563-9527-B7BD9431EB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46E25D9-32A9-43F5-B97C-6A92BD2EF6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17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30"/>
    </mc:Choice>
    <mc:Fallback xmlns="">
      <p:transition spd="slow" advTm="61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DF45304-7A6B-431A-9599-92B989141A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9E07B82-FF35-4F31-8039-6E9DEF95CF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93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38"/>
    </mc:Choice>
    <mc:Fallback xmlns="">
      <p:transition spd="slow" advTm="34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D3C80A2-35B1-41BF-B08A-63997814DA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43FBD7A-2312-443D-9E9D-DFA90326BA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55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18"/>
    </mc:Choice>
    <mc:Fallback xmlns="">
      <p:transition spd="slow" advTm="36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C038AFA-2417-4044-BF2F-0CF2E65481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B87B5E4-9C06-4DFC-91B5-D1D1D4D58E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78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252"/>
    </mc:Choice>
    <mc:Fallback xmlns="">
      <p:transition spd="slow" advTm="84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8F32762-7A1C-4D17-91DB-F48C80D448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9E341E93-F456-4D7E-80CD-A2A43C153F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99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81"/>
    </mc:Choice>
    <mc:Fallback xmlns="">
      <p:transition spd="slow" advTm="37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62D20CE-5DBB-4F1A-907E-3CF1E6E8C8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6C166AA5-4D9C-43C9-8003-14B0EECFE7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95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61"/>
    </mc:Choice>
    <mc:Fallback xmlns="">
      <p:transition spd="slow" advTm="12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4380CFF-2FFF-4927-AFC1-5FDEB5F36A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2EB329D-61D5-422B-9CF6-13CA3E246F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4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40"/>
    </mc:Choice>
    <mc:Fallback xmlns="">
      <p:transition spd="slow" advTm="13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1543959-855C-46F5-9C36-A585DF83FC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62A04C5A-0243-4B98-9A23-17C0507649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71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658"/>
    </mc:Choice>
    <mc:Fallback xmlns="">
      <p:transition spd="slow" advTm="86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B38C315-08DE-453E-A4A3-F7349C5963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92FE891-66B7-48D8-A35C-0CC772027F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44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57"/>
    </mc:Choice>
    <mc:Fallback xmlns="">
      <p:transition spd="slow" advTm="32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E03D80C-5313-4A51-828F-02A1D47821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D3D615D-9529-44B2-B71E-9CF6A628F7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80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22"/>
    </mc:Choice>
    <mc:Fallback xmlns="">
      <p:transition spd="slow" advTm="43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Breitbild</PresentationFormat>
  <Paragraphs>0</Paragraphs>
  <Slides>11</Slides>
  <Notes>0</Notes>
  <HiddenSlides>0</HiddenSlides>
  <MMClips>11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Virginia Abt</dc:creator>
  <cp:lastModifiedBy>Virginia Abt</cp:lastModifiedBy>
  <cp:revision>2</cp:revision>
  <dcterms:created xsi:type="dcterms:W3CDTF">2021-12-15T09:06:44Z</dcterms:created>
  <dcterms:modified xsi:type="dcterms:W3CDTF">2021-12-17T19:15:13Z</dcterms:modified>
</cp:coreProperties>
</file>