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rginia Abt" userId="23865c292c0e043c" providerId="LiveId" clId="{4524A110-FF85-47C2-A8C7-7E2808EDEF3E}"/>
    <pc:docChg chg="undo custSel modSld">
      <pc:chgData name="Virginia Abt" userId="23865c292c0e043c" providerId="LiveId" clId="{4524A110-FF85-47C2-A8C7-7E2808EDEF3E}" dt="2021-12-15T17:42:47.172" v="7" actId="931"/>
      <pc:docMkLst>
        <pc:docMk/>
      </pc:docMkLst>
      <pc:sldChg chg="addSp modSp">
        <pc:chgData name="Virginia Abt" userId="23865c292c0e043c" providerId="LiveId" clId="{4524A110-FF85-47C2-A8C7-7E2808EDEF3E}" dt="2021-12-14T08:15:52.424" v="0" actId="931"/>
        <pc:sldMkLst>
          <pc:docMk/>
          <pc:sldMk cId="1424241084" sldId="257"/>
        </pc:sldMkLst>
        <pc:picChg chg="add mod">
          <ac:chgData name="Virginia Abt" userId="23865c292c0e043c" providerId="LiveId" clId="{4524A110-FF85-47C2-A8C7-7E2808EDEF3E}" dt="2021-12-14T08:15:52.424" v="0" actId="931"/>
          <ac:picMkLst>
            <pc:docMk/>
            <pc:sldMk cId="1424241084" sldId="257"/>
            <ac:picMk id="4" creationId="{25BC1E21-FC80-4224-ABDB-A7439C54DF01}"/>
          </ac:picMkLst>
        </pc:picChg>
      </pc:sldChg>
      <pc:sldChg chg="addSp modSp">
        <pc:chgData name="Virginia Abt" userId="23865c292c0e043c" providerId="LiveId" clId="{4524A110-FF85-47C2-A8C7-7E2808EDEF3E}" dt="2021-12-15T17:42:26.338" v="6" actId="931"/>
        <pc:sldMkLst>
          <pc:docMk/>
          <pc:sldMk cId="3329870524" sldId="258"/>
        </pc:sldMkLst>
        <pc:picChg chg="add mod">
          <ac:chgData name="Virginia Abt" userId="23865c292c0e043c" providerId="LiveId" clId="{4524A110-FF85-47C2-A8C7-7E2808EDEF3E}" dt="2021-12-15T17:42:26.338" v="6" actId="931"/>
          <ac:picMkLst>
            <pc:docMk/>
            <pc:sldMk cId="3329870524" sldId="258"/>
            <ac:picMk id="3" creationId="{B7B68ADC-0B28-4D68-80D3-E6C5810D248E}"/>
          </ac:picMkLst>
        </pc:picChg>
      </pc:sldChg>
      <pc:sldChg chg="addSp modSp mod">
        <pc:chgData name="Virginia Abt" userId="23865c292c0e043c" providerId="LiveId" clId="{4524A110-FF85-47C2-A8C7-7E2808EDEF3E}" dt="2021-12-14T08:18:29.570" v="4" actId="196"/>
        <pc:sldMkLst>
          <pc:docMk/>
          <pc:sldMk cId="578925811" sldId="260"/>
        </pc:sldMkLst>
        <pc:picChg chg="add mod">
          <ac:chgData name="Virginia Abt" userId="23865c292c0e043c" providerId="LiveId" clId="{4524A110-FF85-47C2-A8C7-7E2808EDEF3E}" dt="2021-12-14T08:18:29.570" v="4" actId="196"/>
          <ac:picMkLst>
            <pc:docMk/>
            <pc:sldMk cId="578925811" sldId="260"/>
            <ac:picMk id="4" creationId="{642E57D7-2DE4-4D14-82E4-31842CF37F10}"/>
          </ac:picMkLst>
        </pc:picChg>
      </pc:sldChg>
      <pc:sldChg chg="addSp modSp">
        <pc:chgData name="Virginia Abt" userId="23865c292c0e043c" providerId="LiveId" clId="{4524A110-FF85-47C2-A8C7-7E2808EDEF3E}" dt="2021-12-15T17:42:47.172" v="7" actId="931"/>
        <pc:sldMkLst>
          <pc:docMk/>
          <pc:sldMk cId="3592503937" sldId="261"/>
        </pc:sldMkLst>
        <pc:picChg chg="add mod">
          <ac:chgData name="Virginia Abt" userId="23865c292c0e043c" providerId="LiveId" clId="{4524A110-FF85-47C2-A8C7-7E2808EDEF3E}" dt="2021-12-15T17:42:47.172" v="7" actId="931"/>
          <ac:picMkLst>
            <pc:docMk/>
            <pc:sldMk cId="3592503937" sldId="261"/>
            <ac:picMk id="4" creationId="{E871B32E-E2FA-4B77-A51A-852644BD6D33}"/>
          </ac:picMkLst>
        </pc:picChg>
      </pc:sldChg>
      <pc:sldChg chg="addSp modSp">
        <pc:chgData name="Virginia Abt" userId="23865c292c0e043c" providerId="LiveId" clId="{4524A110-FF85-47C2-A8C7-7E2808EDEF3E}" dt="2021-12-14T08:18:55.131" v="5" actId="931"/>
        <pc:sldMkLst>
          <pc:docMk/>
          <pc:sldMk cId="1112966860" sldId="262"/>
        </pc:sldMkLst>
        <pc:picChg chg="add mod">
          <ac:chgData name="Virginia Abt" userId="23865c292c0e043c" providerId="LiveId" clId="{4524A110-FF85-47C2-A8C7-7E2808EDEF3E}" dt="2021-12-14T08:18:55.131" v="5" actId="931"/>
          <ac:picMkLst>
            <pc:docMk/>
            <pc:sldMk cId="1112966860" sldId="262"/>
            <ac:picMk id="3" creationId="{B80DD527-5262-4489-A2E6-28053A4139B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B4CEB0-29CC-4977-BCA6-74C1B8F066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624C7C-8057-4DF1-9312-4F1F5E209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67A5CD-2B7C-49AF-9818-320D2DD2B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6C4E-5F97-46BB-90B9-659C8AF79AA8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AA28F9-31A2-4467-A9F5-49799BEDD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C90462-8AA5-4D2E-86DB-5608C2928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1E3E-F09B-439B-89F0-6EB667B31A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955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019EE3-0714-4EF5-BB4D-C59C0DE43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6D2EC18-B974-46E1-AF9D-B0CE77A85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E14080-ED8B-4F0C-8477-062ED8779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6C4E-5F97-46BB-90B9-659C8AF79AA8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615EA1-44C9-47C8-870F-5AC70179F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F74959-2924-4CA9-BDF8-E0ADF09DF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1E3E-F09B-439B-89F0-6EB667B31A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1899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8724180-906D-4C10-895E-EA95409845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8AF520B-184F-45BB-991A-40E372D0B8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01535B-D00A-4A2D-8B9F-7CFBD763A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6C4E-5F97-46BB-90B9-659C8AF79AA8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CDD243-DE1F-4022-B58E-3449EED4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8625AB-44F3-46BE-9620-829798C63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1E3E-F09B-439B-89F0-6EB667B31A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6906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642104-9FE6-4C25-BC68-67D244948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E3D612-8D67-436E-A0B0-69B5CA72B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1106E9-0C35-4450-B8CA-49CEE1739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6C4E-5F97-46BB-90B9-659C8AF79AA8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58A5EC-98FE-466A-B2E5-51D444AFE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00BBA3-5677-4154-A555-43E27CDCD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1E3E-F09B-439B-89F0-6EB667B31A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977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B6D98-1EF4-4A5B-85BF-924E07C56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A7CE220-DB9D-4C52-AF04-D1620CC5C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8C9C1F-5ACE-4FEF-9926-BEE648416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6C4E-5F97-46BB-90B9-659C8AF79AA8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88C482-8F89-48EB-B331-630EDCC8E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7C4852-9DDF-4143-B59E-D4766570E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1E3E-F09B-439B-89F0-6EB667B31A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880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556C84-5DC5-4121-AA3D-48127DD2A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33716A-6D68-416B-9DF2-1E81A9D67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89E325E-9171-4024-B354-65CB89090A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8054C56-6FE8-4F0C-AB19-212CC16B6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6C4E-5F97-46BB-90B9-659C8AF79AA8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01D9538-5F8E-4587-BB99-9A5F5B752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044215A-9A3A-44E6-B38C-49BE96410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1E3E-F09B-439B-89F0-6EB667B31A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291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A67910-AC42-4264-8169-9D55C3EF9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5BADFE0-7F40-4158-B1E4-BBC8E1F4A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2260E48-1403-4641-9925-700C4076A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82FADEC-505C-485F-8104-019172C139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E0BB682-F053-494A-9361-8A2ABF6B32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DCF0DBE-6BAC-40E2-96F1-58E7119FA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6C4E-5F97-46BB-90B9-659C8AF79AA8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07E7DB1-C72D-4A81-8FA7-E64759660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1003F0E-5F1C-4EAD-9A88-8CDF6ED94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1E3E-F09B-439B-89F0-6EB667B31A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7154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85DD80-1E21-4681-A6DE-004EA9D70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6156027-42BB-43AC-B1C3-FE09147D0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6C4E-5F97-46BB-90B9-659C8AF79AA8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ECA4818-C0E0-4820-BE34-68384ED95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A220BAD-2FF6-4667-97CD-F659BA89A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1E3E-F09B-439B-89F0-6EB667B31A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3771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079E88C-E114-49D1-BF9D-FA1D69BF1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6C4E-5F97-46BB-90B9-659C8AF79AA8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27211D5-6B6D-4DD9-8767-DA60F1BB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9E3BFB4-1C1A-4BF7-B390-D84070F6E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1E3E-F09B-439B-89F0-6EB667B31A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3226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14AFE-AE27-42ED-8126-A7452FAEF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A6E055-622D-4845-A486-D66152587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9F739B-271E-4ADD-A2A6-5434D9FF6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38AB7EE-1CA7-4E11-896D-35CFFDDEF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6C4E-5F97-46BB-90B9-659C8AF79AA8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2912DE2-097B-4DA0-980D-4EA126D6E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B098962-7DF0-43EB-8F60-71382FBF4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1E3E-F09B-439B-89F0-6EB667B31A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583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8F921D-6B87-468D-B65F-088C4B6FA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B7DE47D-380A-4DCA-83C1-1CB62366EA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B773DAB-4B59-4F80-9EE0-B3116FC41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8207D91-03CC-400B-BA87-0A126C945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6C4E-5F97-46BB-90B9-659C8AF79AA8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DC51234-621A-4C44-BE77-A064451E4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C3E5C1-8DB9-4CE1-9F0E-18167E7CF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1E3E-F09B-439B-89F0-6EB667B31A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651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E1E9189-8B82-4446-A795-A772A9FE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40D55B2-0BA1-4AC8-95B7-93D697483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075E58-F412-4A4A-87C7-466EFE888D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86C4E-5F97-46BB-90B9-659C8AF79AA8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D86BEE-5FAF-4FFC-AE60-DBB23BEFF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7C857E-7554-4DEA-9C9C-8B8889ED2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21E3E-F09B-439B-89F0-6EB667B31A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208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041C1A3-2714-4893-A508-649A9D52B6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D09FBBD-95DC-496F-B674-3484C948A9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9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79"/>
    </mc:Choice>
    <mc:Fallback xmlns="">
      <p:transition spd="slow" advTm="129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45CE7AF-89E6-475D-974E-EA01DAB775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5BC1E21-FC80-4224-ABDB-A7439C54DF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4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98"/>
    </mc:Choice>
    <mc:Fallback xmlns="">
      <p:transition spd="slow" advTm="480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281A110-5667-4ECA-8189-E91417E6BF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7B68ADC-0B28-4D68-80D3-E6C5810D24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7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377"/>
    </mc:Choice>
    <mc:Fallback xmlns="">
      <p:transition spd="slow" advTm="1033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67E8395-2D56-4A67-AB76-2076C31EC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C02D82D-E75E-4586-A96C-AB78ADD697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2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53"/>
    </mc:Choice>
    <mc:Fallback xmlns="">
      <p:transition spd="slow" advTm="220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6289923-DA7B-403A-A459-A1E3F61ADA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42E57D7-2DE4-4D14-82E4-31842CF37F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2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10"/>
    </mc:Choice>
    <mc:Fallback xmlns="">
      <p:transition spd="slow" advTm="36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E19BAAB-860F-4EE0-BCD5-16CE46700D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871B32E-E2FA-4B77-A51A-852644BD6D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0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807"/>
    </mc:Choice>
    <mc:Fallback xmlns="">
      <p:transition spd="slow" advTm="688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DE3E671-F979-4EA4-8299-FB19B79261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80DD527-5262-4489-A2E6-28053A4139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6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59"/>
    </mc:Choice>
    <mc:Fallback xmlns="">
      <p:transition spd="slow" advTm="118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EF7E9CD-036C-4868-9E95-8C6AF26E9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F04BCAF-C393-4DE7-90B9-39F11687C2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5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35"/>
    </mc:Choice>
    <mc:Fallback xmlns="">
      <p:transition spd="slow" advTm="349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8</Slides>
  <Notes>0</Notes>
  <HiddenSlides>0</HiddenSlides>
  <MMClips>8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Virginia Abt</dc:creator>
  <cp:lastModifiedBy>Virginia Abt</cp:lastModifiedBy>
  <cp:revision>2</cp:revision>
  <dcterms:created xsi:type="dcterms:W3CDTF">2021-12-12T05:29:45Z</dcterms:created>
  <dcterms:modified xsi:type="dcterms:W3CDTF">2021-12-15T17:44:09Z</dcterms:modified>
</cp:coreProperties>
</file>