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Abt" userId="23865c292c0e043c" providerId="LiveId" clId="{EDCEC81A-486A-458A-88AC-62D5555C4919}"/>
    <pc:docChg chg="undo custSel modSld">
      <pc:chgData name="Virginia Abt" userId="23865c292c0e043c" providerId="LiveId" clId="{EDCEC81A-486A-458A-88AC-62D5555C4919}" dt="2021-12-01T19:04:25.607" v="7" actId="931"/>
      <pc:docMkLst>
        <pc:docMk/>
      </pc:docMkLst>
      <pc:sldChg chg="addSp delSp modSp mod">
        <pc:chgData name="Virginia Abt" userId="23865c292c0e043c" providerId="LiveId" clId="{EDCEC81A-486A-458A-88AC-62D5555C4919}" dt="2021-12-01T19:03:49.274" v="5" actId="931"/>
        <pc:sldMkLst>
          <pc:docMk/>
          <pc:sldMk cId="2247509975" sldId="258"/>
        </pc:sldMkLst>
        <pc:graphicFrameChg chg="add del modGraphic">
          <ac:chgData name="Virginia Abt" userId="23865c292c0e043c" providerId="LiveId" clId="{EDCEC81A-486A-458A-88AC-62D5555C4919}" dt="2021-12-01T06:00:25.753" v="1" actId="27309"/>
          <ac:graphicFrameMkLst>
            <pc:docMk/>
            <pc:sldMk cId="2247509975" sldId="258"/>
            <ac:graphicFrameMk id="4" creationId="{0C42861E-A116-4A1C-9072-D0ECAFE218E2}"/>
          </ac:graphicFrameMkLst>
        </pc:graphicFrameChg>
        <pc:picChg chg="add mod">
          <ac:chgData name="Virginia Abt" userId="23865c292c0e043c" providerId="LiveId" clId="{EDCEC81A-486A-458A-88AC-62D5555C4919}" dt="2021-12-01T19:03:49.274" v="5" actId="931"/>
          <ac:picMkLst>
            <pc:docMk/>
            <pc:sldMk cId="2247509975" sldId="258"/>
            <ac:picMk id="4" creationId="{5F11906D-233E-418D-838E-872FE4D8784E}"/>
          </ac:picMkLst>
        </pc:picChg>
      </pc:sldChg>
      <pc:sldChg chg="addSp modSp">
        <pc:chgData name="Virginia Abt" userId="23865c292c0e043c" providerId="LiveId" clId="{EDCEC81A-486A-458A-88AC-62D5555C4919}" dt="2021-12-01T19:04:01.903" v="6" actId="931"/>
        <pc:sldMkLst>
          <pc:docMk/>
          <pc:sldMk cId="150884625" sldId="260"/>
        </pc:sldMkLst>
        <pc:picChg chg="add mod">
          <ac:chgData name="Virginia Abt" userId="23865c292c0e043c" providerId="LiveId" clId="{EDCEC81A-486A-458A-88AC-62D5555C4919}" dt="2021-12-01T19:04:01.903" v="6" actId="931"/>
          <ac:picMkLst>
            <pc:docMk/>
            <pc:sldMk cId="150884625" sldId="260"/>
            <ac:picMk id="4" creationId="{70650710-96D2-4E61-A066-9DB27013D6CF}"/>
          </ac:picMkLst>
        </pc:picChg>
      </pc:sldChg>
      <pc:sldChg chg="addSp modSp">
        <pc:chgData name="Virginia Abt" userId="23865c292c0e043c" providerId="LiveId" clId="{EDCEC81A-486A-458A-88AC-62D5555C4919}" dt="2021-12-01T06:04:49.519" v="4" actId="931"/>
        <pc:sldMkLst>
          <pc:docMk/>
          <pc:sldMk cId="4095610312" sldId="262"/>
        </pc:sldMkLst>
        <pc:picChg chg="add mod">
          <ac:chgData name="Virginia Abt" userId="23865c292c0e043c" providerId="LiveId" clId="{EDCEC81A-486A-458A-88AC-62D5555C4919}" dt="2021-12-01T06:04:49.519" v="4" actId="931"/>
          <ac:picMkLst>
            <pc:docMk/>
            <pc:sldMk cId="4095610312" sldId="262"/>
            <ac:picMk id="4" creationId="{58EB9622-9788-490B-89AA-E5DE1C6D6221}"/>
          </ac:picMkLst>
        </pc:picChg>
      </pc:sldChg>
      <pc:sldChg chg="addSp modSp">
        <pc:chgData name="Virginia Abt" userId="23865c292c0e043c" providerId="LiveId" clId="{EDCEC81A-486A-458A-88AC-62D5555C4919}" dt="2021-12-01T19:04:25.607" v="7" actId="931"/>
        <pc:sldMkLst>
          <pc:docMk/>
          <pc:sldMk cId="1120613567" sldId="264"/>
        </pc:sldMkLst>
        <pc:picChg chg="add mod">
          <ac:chgData name="Virginia Abt" userId="23865c292c0e043c" providerId="LiveId" clId="{EDCEC81A-486A-458A-88AC-62D5555C4919}" dt="2021-12-01T19:04:25.607" v="7" actId="931"/>
          <ac:picMkLst>
            <pc:docMk/>
            <pc:sldMk cId="1120613567" sldId="264"/>
            <ac:picMk id="4" creationId="{2CDF5E5B-7984-40C3-AEA5-ABA67A038664}"/>
          </ac:picMkLst>
        </pc:picChg>
      </pc:sldChg>
      <pc:sldChg chg="addSp modSp">
        <pc:chgData name="Virginia Abt" userId="23865c292c0e043c" providerId="LiveId" clId="{EDCEC81A-486A-458A-88AC-62D5555C4919}" dt="2021-12-01T06:04:30.788" v="3" actId="931"/>
        <pc:sldMkLst>
          <pc:docMk/>
          <pc:sldMk cId="2450564543" sldId="265"/>
        </pc:sldMkLst>
        <pc:picChg chg="add mod">
          <ac:chgData name="Virginia Abt" userId="23865c292c0e043c" providerId="LiveId" clId="{EDCEC81A-486A-458A-88AC-62D5555C4919}" dt="2021-12-01T06:04:30.788" v="3" actId="931"/>
          <ac:picMkLst>
            <pc:docMk/>
            <pc:sldMk cId="2450564543" sldId="265"/>
            <ac:picMk id="4" creationId="{FCAC128C-6679-4256-A7A7-4DFF5903950A}"/>
          </ac:picMkLst>
        </pc:picChg>
      </pc:sldChg>
      <pc:sldChg chg="addSp modSp">
        <pc:chgData name="Virginia Abt" userId="23865c292c0e043c" providerId="LiveId" clId="{EDCEC81A-486A-458A-88AC-62D5555C4919}" dt="2021-12-01T06:04:17.158" v="2" actId="931"/>
        <pc:sldMkLst>
          <pc:docMk/>
          <pc:sldMk cId="2779206361" sldId="266"/>
        </pc:sldMkLst>
        <pc:picChg chg="add mod">
          <ac:chgData name="Virginia Abt" userId="23865c292c0e043c" providerId="LiveId" clId="{EDCEC81A-486A-458A-88AC-62D5555C4919}" dt="2021-12-01T06:04:17.158" v="2" actId="931"/>
          <ac:picMkLst>
            <pc:docMk/>
            <pc:sldMk cId="2779206361" sldId="266"/>
            <ac:picMk id="4" creationId="{890A86D1-D49E-4066-8BB5-1ACAFFE8FA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E0B2E-D76B-4D9F-8455-2877F6A7E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04B95A-0838-46CE-B77F-8BA47E04C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03983F-C7E2-4B54-B746-277DF695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8154-6890-4B22-A01A-06B2F20B1605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60C8D9-9688-4A8A-BA85-2281B309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C9ABC4-60B0-4862-9CF8-91E0DB0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CBF6-F874-4F02-85AB-BE60558A91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7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FAB7D-FD0F-4CE1-A637-E53C9D9D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8BBF66-76C0-478E-B2FD-0837A851F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E99F17-6A88-449C-991D-0A4CEF5A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8154-6890-4B22-A01A-06B2F20B1605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82F8C3-1390-4D3E-B898-B75EA938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C89B88-D83C-4290-9505-ED0897C0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CBF6-F874-4F02-85AB-BE60558A91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36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8EBD216-9604-4972-AF92-130CC333A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150D4B-67AC-4E5E-BD87-ABC82F161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6CCE15-41C2-4498-9FFB-188639581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8154-6890-4B22-A01A-06B2F20B1605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14CE78-4DF8-43C7-B4A8-8898C3AB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4976DD-6194-4F4B-8B70-FEC83CD40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CBF6-F874-4F02-85AB-BE60558A91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4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0F06F-C5B6-4186-9ECE-DFBF9579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E8A58A-3330-4429-BCA7-06DD05BC8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FF9867-9DC2-41A3-B14D-10814305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8154-6890-4B22-A01A-06B2F20B1605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E27FE3-B32B-4CFB-BFFB-085CA215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FE9762-9B36-4C93-9B37-EF2FBF53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CBF6-F874-4F02-85AB-BE60558A91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55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6D9D0-3F85-414F-A832-7F43AA6C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5CBDCE-E8AD-46C6-94FB-360AAE3D5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DE9F5F-4926-41C9-87CE-90F836FFB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8154-6890-4B22-A01A-06B2F20B1605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F46EBA-ED9A-4807-93EB-AD3A139F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CFA625-A92B-4A57-B7AC-BF5E4689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CBF6-F874-4F02-85AB-BE60558A91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19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7AA29-B400-44B1-866F-697ADEA9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7FA794-7583-4861-94CB-6B470299D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232812-C440-4CA7-A9F7-9CD61BCEC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69D5CF-9C3E-4EFA-8A64-69C52F4B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8154-6890-4B22-A01A-06B2F20B1605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0AD80B-0B26-492D-B177-8642C466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9F9F49-43D5-4728-AD8C-1E752483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CBF6-F874-4F02-85AB-BE60558A91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5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39766-32F3-4D0B-A0E0-5BF7E6B6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277DCB-ADD7-4F14-8D85-0234E83C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BC1625-4E05-4652-8B88-EC6A43A05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56D1FD-FD61-4B50-8DAD-FBD31184C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E90163-FF54-4E8F-8850-E52927C0C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25257F2-963D-4FA2-8E4A-7B1B91B29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8154-6890-4B22-A01A-06B2F20B1605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CF1B60-1BD9-4914-A96E-005CEDF3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9AA1D17-492D-4008-AB18-DC7205EE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CBF6-F874-4F02-85AB-BE60558A91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83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23918-12B7-432E-AFEC-6C0B3855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205FE6-0D68-44DC-AA52-87CA7FA2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8154-6890-4B22-A01A-06B2F20B1605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934E48-A3C4-4BEE-AFB8-EA77C807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9B1BD4-8390-44D9-8B4F-FDEC04DC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CBF6-F874-4F02-85AB-BE60558A91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94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DFEE73C-6D5B-48B2-90C7-E95D98CE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8154-6890-4B22-A01A-06B2F20B1605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40EA77-0E2E-4915-9357-9F1C04B9A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54CEB2-4472-4EF7-9A32-0564B238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CBF6-F874-4F02-85AB-BE60558A91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34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D29203-F1C2-4F04-865B-D5C4683F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9FE569-4B4E-4430-81BD-84A075574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85278E-78A1-4841-AC69-D8C594192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A13355-24D2-4D91-A410-B7B52296D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8154-6890-4B22-A01A-06B2F20B1605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E51899-3393-4C06-91E6-46ADA05A6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4D8224-9D65-42CB-9DDC-A484BE02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CBF6-F874-4F02-85AB-BE60558A91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37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06301-A1F9-41ED-91A9-91B95ADE3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A0955D2-D875-4C0E-ACC6-2FCFF894E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8E8BAA-9751-40EE-B586-2F7690585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6180DC-3DF9-4B7C-8666-E859D79B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8154-6890-4B22-A01A-06B2F20B1605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7B42D0-8C84-4DEA-99A9-67878E06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BD1C20-2008-4C0A-805D-A0B36D17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CBF6-F874-4F02-85AB-BE60558A91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25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36D6853-FDB7-491A-B1BE-945BE2D2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C9F25C-BA1B-4EBF-9E7C-A70915D4C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59D406-C3C4-49F6-85AB-3F928BF08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18154-6890-4B22-A01A-06B2F20B1605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53C76F-1730-430C-AD5A-E04E199C3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B7F51B-4F79-4306-9652-9BABC3063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CBF6-F874-4F02-85AB-BE60558A91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29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9D3A9E-1C5D-4723-AE45-3DC9980AA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98D9F10-2B61-4854-9E1D-771310F24D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31"/>
    </mc:Choice>
    <mc:Fallback xmlns="">
      <p:transition spd="slow" advTm="14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32C7137-3481-42DA-865D-550AB8916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90A86D1-D49E-4066-8BB5-1ACAFFE8F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91"/>
    </mc:Choice>
    <mc:Fallback xmlns="">
      <p:transition spd="slow" advTm="46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264B01A-A586-46AD-B00E-8B70CAA1B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45E9B9F-0D62-42BD-BF45-C4BC193880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23"/>
    </mc:Choice>
    <mc:Fallback xmlns="">
      <p:transition spd="slow" advTm="21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85C6B05-9A7C-4785-9BC8-A8FDD0331E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F11906D-233E-418D-838E-872FE4D87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90"/>
    </mc:Choice>
    <mc:Fallback xmlns="">
      <p:transition spd="slow" advTm="22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176912F-AA4F-4A63-8F78-B9088A7B5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C228C8A-5432-41E5-BF27-49FA4656B0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6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0"/>
    </mc:Choice>
    <mc:Fallback xmlns="">
      <p:transition spd="slow" advTm="12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8671086-212C-46DD-86B6-7D29600E78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0650710-96D2-4E61-A066-9DB27013D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1"/>
    </mc:Choice>
    <mc:Fallback xmlns="">
      <p:transition spd="slow" advTm="48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0190A64-E690-4693-8193-6432108EE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13A393C-E77E-455D-8ABB-3ADE6280B8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4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53"/>
    </mc:Choice>
    <mc:Fallback xmlns="">
      <p:transition spd="slow" advTm="83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0C5506-1FCD-44B9-8AFD-A346F33042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8EB9622-9788-490B-89AA-E5DE1C6D6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1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8"/>
    </mc:Choice>
    <mc:Fallback xmlns="">
      <p:transition spd="slow" advTm="17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8FCE853-DAB3-426E-B9EB-603CE405D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BDD2BB2-4497-4F5D-8E28-B5D725E297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8"/>
    </mc:Choice>
    <mc:Fallback xmlns="">
      <p:transition spd="slow" advTm="12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1527B60-E65C-414E-85B4-9121F4EC23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CDF5E5B-7984-40C3-AEA5-ABA67A038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10"/>
    </mc:Choice>
    <mc:Fallback xmlns="">
      <p:transition spd="slow" advTm="25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354BBDC-A09C-4218-8AD7-AC00B4741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CAC128C-6679-4256-A7A7-4DFF59039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8"/>
    </mc:Choice>
    <mc:Fallback xmlns="">
      <p:transition spd="slow" advTm="16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11</Slides>
  <Notes>0</Notes>
  <HiddenSlides>0</HiddenSlides>
  <MMClips>11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Virginia Abt</dc:creator>
  <cp:lastModifiedBy>Virginia Abt</cp:lastModifiedBy>
  <cp:revision>2</cp:revision>
  <dcterms:created xsi:type="dcterms:W3CDTF">2021-11-30T09:16:21Z</dcterms:created>
  <dcterms:modified xsi:type="dcterms:W3CDTF">2021-12-01T19:04:38Z</dcterms:modified>
</cp:coreProperties>
</file>