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D0B4F4D1-DC8B-4EFC-9706-140DA9840471}"/>
    <pc:docChg chg="modSld">
      <pc:chgData name="Virginia Abt" userId="23865c292c0e043c" providerId="LiveId" clId="{D0B4F4D1-DC8B-4EFC-9706-140DA9840471}" dt="2021-12-12T18:36:37.926" v="18" actId="931"/>
      <pc:docMkLst>
        <pc:docMk/>
      </pc:docMkLst>
      <pc:sldChg chg="addSp modSp">
        <pc:chgData name="Virginia Abt" userId="23865c292c0e043c" providerId="LiveId" clId="{D0B4F4D1-DC8B-4EFC-9706-140DA9840471}" dt="2021-12-10T15:08:20.430" v="0" actId="931"/>
        <pc:sldMkLst>
          <pc:docMk/>
          <pc:sldMk cId="215203237" sldId="256"/>
        </pc:sldMkLst>
        <pc:picChg chg="add mod">
          <ac:chgData name="Virginia Abt" userId="23865c292c0e043c" providerId="LiveId" clId="{D0B4F4D1-DC8B-4EFC-9706-140DA9840471}" dt="2021-12-10T15:08:20.430" v="0" actId="931"/>
          <ac:picMkLst>
            <pc:docMk/>
            <pc:sldMk cId="215203237" sldId="256"/>
            <ac:picMk id="4" creationId="{A1319827-DB78-442F-AC44-EC6038F67795}"/>
          </ac:picMkLst>
        </pc:picChg>
      </pc:sldChg>
      <pc:sldChg chg="addSp modSp">
        <pc:chgData name="Virginia Abt" userId="23865c292c0e043c" providerId="LiveId" clId="{D0B4F4D1-DC8B-4EFC-9706-140DA9840471}" dt="2021-12-10T15:08:49.561" v="1" actId="931"/>
        <pc:sldMkLst>
          <pc:docMk/>
          <pc:sldMk cId="477250213" sldId="257"/>
        </pc:sldMkLst>
        <pc:picChg chg="add mod">
          <ac:chgData name="Virginia Abt" userId="23865c292c0e043c" providerId="LiveId" clId="{D0B4F4D1-DC8B-4EFC-9706-140DA9840471}" dt="2021-12-10T15:08:49.561" v="1" actId="931"/>
          <ac:picMkLst>
            <pc:docMk/>
            <pc:sldMk cId="477250213" sldId="257"/>
            <ac:picMk id="3" creationId="{3369CB22-B7D5-4531-BE58-C7666B03978D}"/>
          </ac:picMkLst>
        </pc:picChg>
      </pc:sldChg>
      <pc:sldChg chg="addSp modSp">
        <pc:chgData name="Virginia Abt" userId="23865c292c0e043c" providerId="LiveId" clId="{D0B4F4D1-DC8B-4EFC-9706-140DA9840471}" dt="2021-12-10T15:09:07.964" v="2" actId="931"/>
        <pc:sldMkLst>
          <pc:docMk/>
          <pc:sldMk cId="2211694296" sldId="258"/>
        </pc:sldMkLst>
        <pc:picChg chg="add mod">
          <ac:chgData name="Virginia Abt" userId="23865c292c0e043c" providerId="LiveId" clId="{D0B4F4D1-DC8B-4EFC-9706-140DA9840471}" dt="2021-12-10T15:09:07.964" v="2" actId="931"/>
          <ac:picMkLst>
            <pc:docMk/>
            <pc:sldMk cId="2211694296" sldId="258"/>
            <ac:picMk id="4" creationId="{2855608B-A76B-4739-B20A-500277698E36}"/>
          </ac:picMkLst>
        </pc:picChg>
      </pc:sldChg>
      <pc:sldChg chg="addSp modSp">
        <pc:chgData name="Virginia Abt" userId="23865c292c0e043c" providerId="LiveId" clId="{D0B4F4D1-DC8B-4EFC-9706-140DA9840471}" dt="2021-12-10T16:09:57.602" v="15" actId="931"/>
        <pc:sldMkLst>
          <pc:docMk/>
          <pc:sldMk cId="4281175165" sldId="259"/>
        </pc:sldMkLst>
        <pc:picChg chg="add mod">
          <ac:chgData name="Virginia Abt" userId="23865c292c0e043c" providerId="LiveId" clId="{D0B4F4D1-DC8B-4EFC-9706-140DA9840471}" dt="2021-12-10T15:09:41.421" v="3" actId="931"/>
          <ac:picMkLst>
            <pc:docMk/>
            <pc:sldMk cId="4281175165" sldId="259"/>
            <ac:picMk id="4" creationId="{1F0EEFBB-A868-4778-8353-2F7A42C3E788}"/>
          </ac:picMkLst>
        </pc:picChg>
        <pc:picChg chg="add mod">
          <ac:chgData name="Virginia Abt" userId="23865c292c0e043c" providerId="LiveId" clId="{D0B4F4D1-DC8B-4EFC-9706-140DA9840471}" dt="2021-12-10T16:09:57.602" v="15" actId="931"/>
          <ac:picMkLst>
            <pc:docMk/>
            <pc:sldMk cId="4281175165" sldId="259"/>
            <ac:picMk id="6" creationId="{EFCE78FE-20A9-4ED1-B243-D3E3C45950C7}"/>
          </ac:picMkLst>
        </pc:picChg>
      </pc:sldChg>
      <pc:sldChg chg="addSp modSp">
        <pc:chgData name="Virginia Abt" userId="23865c292c0e043c" providerId="LiveId" clId="{D0B4F4D1-DC8B-4EFC-9706-140DA9840471}" dt="2021-12-10T16:10:12.068" v="16" actId="931"/>
        <pc:sldMkLst>
          <pc:docMk/>
          <pc:sldMk cId="1776712222" sldId="260"/>
        </pc:sldMkLst>
        <pc:picChg chg="add mod">
          <ac:chgData name="Virginia Abt" userId="23865c292c0e043c" providerId="LiveId" clId="{D0B4F4D1-DC8B-4EFC-9706-140DA9840471}" dt="2021-12-10T15:10:03.001" v="4" actId="931"/>
          <ac:picMkLst>
            <pc:docMk/>
            <pc:sldMk cId="1776712222" sldId="260"/>
            <ac:picMk id="4" creationId="{19CDB51D-7639-4BDE-B337-0E5C871BD5A5}"/>
          </ac:picMkLst>
        </pc:picChg>
        <pc:picChg chg="add mod">
          <ac:chgData name="Virginia Abt" userId="23865c292c0e043c" providerId="LiveId" clId="{D0B4F4D1-DC8B-4EFC-9706-140DA9840471}" dt="2021-12-10T16:10:12.068" v="16" actId="931"/>
          <ac:picMkLst>
            <pc:docMk/>
            <pc:sldMk cId="1776712222" sldId="260"/>
            <ac:picMk id="6" creationId="{642A47C0-48E8-426E-BB59-B003DDC4DC3F}"/>
          </ac:picMkLst>
        </pc:picChg>
      </pc:sldChg>
      <pc:sldChg chg="addSp modSp">
        <pc:chgData name="Virginia Abt" userId="23865c292c0e043c" providerId="LiveId" clId="{D0B4F4D1-DC8B-4EFC-9706-140DA9840471}" dt="2021-12-10T16:10:29.566" v="17" actId="931"/>
        <pc:sldMkLst>
          <pc:docMk/>
          <pc:sldMk cId="2255544313" sldId="261"/>
        </pc:sldMkLst>
        <pc:picChg chg="add mod">
          <ac:chgData name="Virginia Abt" userId="23865c292c0e043c" providerId="LiveId" clId="{D0B4F4D1-DC8B-4EFC-9706-140DA9840471}" dt="2021-12-10T15:10:51.875" v="5" actId="931"/>
          <ac:picMkLst>
            <pc:docMk/>
            <pc:sldMk cId="2255544313" sldId="261"/>
            <ac:picMk id="4" creationId="{5BBD0AAC-687D-43F5-A22D-9DC219CBB1C6}"/>
          </ac:picMkLst>
        </pc:picChg>
        <pc:picChg chg="add mod">
          <ac:chgData name="Virginia Abt" userId="23865c292c0e043c" providerId="LiveId" clId="{D0B4F4D1-DC8B-4EFC-9706-140DA9840471}" dt="2021-12-10T15:11:45.801" v="7" actId="931"/>
          <ac:picMkLst>
            <pc:docMk/>
            <pc:sldMk cId="2255544313" sldId="261"/>
            <ac:picMk id="6" creationId="{79F597BD-720D-44CC-9F8E-89289B579A57}"/>
          </ac:picMkLst>
        </pc:picChg>
        <pc:picChg chg="add mod">
          <ac:chgData name="Virginia Abt" userId="23865c292c0e043c" providerId="LiveId" clId="{D0B4F4D1-DC8B-4EFC-9706-140DA9840471}" dt="2021-12-10T16:10:29.566" v="17" actId="931"/>
          <ac:picMkLst>
            <pc:docMk/>
            <pc:sldMk cId="2255544313" sldId="261"/>
            <ac:picMk id="8" creationId="{F74341E9-1900-4529-AC60-4234CF1F4674}"/>
          </ac:picMkLst>
        </pc:picChg>
      </pc:sldChg>
      <pc:sldChg chg="addSp modSp">
        <pc:chgData name="Virginia Abt" userId="23865c292c0e043c" providerId="LiveId" clId="{D0B4F4D1-DC8B-4EFC-9706-140DA9840471}" dt="2021-12-10T15:16:51.666" v="14" actId="931"/>
        <pc:sldMkLst>
          <pc:docMk/>
          <pc:sldMk cId="2441354846" sldId="262"/>
        </pc:sldMkLst>
        <pc:picChg chg="add mod">
          <ac:chgData name="Virginia Abt" userId="23865c292c0e043c" providerId="LiveId" clId="{D0B4F4D1-DC8B-4EFC-9706-140DA9840471}" dt="2021-12-10T15:11:30.297" v="6" actId="931"/>
          <ac:picMkLst>
            <pc:docMk/>
            <pc:sldMk cId="2441354846" sldId="262"/>
            <ac:picMk id="4" creationId="{A161A138-889C-4443-9EBE-EBA051D1AB9C}"/>
          </ac:picMkLst>
        </pc:picChg>
        <pc:picChg chg="add mod">
          <ac:chgData name="Virginia Abt" userId="23865c292c0e043c" providerId="LiveId" clId="{D0B4F4D1-DC8B-4EFC-9706-140DA9840471}" dt="2021-12-10T15:16:51.666" v="14" actId="931"/>
          <ac:picMkLst>
            <pc:docMk/>
            <pc:sldMk cId="2441354846" sldId="262"/>
            <ac:picMk id="6" creationId="{6D703480-05D7-46D6-803E-D9700C798694}"/>
          </ac:picMkLst>
        </pc:picChg>
      </pc:sldChg>
      <pc:sldChg chg="addSp modSp">
        <pc:chgData name="Virginia Abt" userId="23865c292c0e043c" providerId="LiveId" clId="{D0B4F4D1-DC8B-4EFC-9706-140DA9840471}" dt="2021-12-10T15:16:30.861" v="13" actId="931"/>
        <pc:sldMkLst>
          <pc:docMk/>
          <pc:sldMk cId="3190165026" sldId="263"/>
        </pc:sldMkLst>
        <pc:picChg chg="add mod">
          <ac:chgData name="Virginia Abt" userId="23865c292c0e043c" providerId="LiveId" clId="{D0B4F4D1-DC8B-4EFC-9706-140DA9840471}" dt="2021-12-10T15:12:04.035" v="8" actId="931"/>
          <ac:picMkLst>
            <pc:docMk/>
            <pc:sldMk cId="3190165026" sldId="263"/>
            <ac:picMk id="4" creationId="{D2661D6B-836D-4FE2-A2F8-43E1BA3EDE2B}"/>
          </ac:picMkLst>
        </pc:picChg>
        <pc:picChg chg="add mod">
          <ac:chgData name="Virginia Abt" userId="23865c292c0e043c" providerId="LiveId" clId="{D0B4F4D1-DC8B-4EFC-9706-140DA9840471}" dt="2021-12-10T15:16:30.861" v="13" actId="931"/>
          <ac:picMkLst>
            <pc:docMk/>
            <pc:sldMk cId="3190165026" sldId="263"/>
            <ac:picMk id="6" creationId="{98E7606B-213C-4F1C-B5A1-B80B09503245}"/>
          </ac:picMkLst>
        </pc:picChg>
      </pc:sldChg>
      <pc:sldChg chg="addSp modSp">
        <pc:chgData name="Virginia Abt" userId="23865c292c0e043c" providerId="LiveId" clId="{D0B4F4D1-DC8B-4EFC-9706-140DA9840471}" dt="2021-12-10T15:16:17.367" v="12" actId="931"/>
        <pc:sldMkLst>
          <pc:docMk/>
          <pc:sldMk cId="1336116644" sldId="264"/>
        </pc:sldMkLst>
        <pc:picChg chg="add mod">
          <ac:chgData name="Virginia Abt" userId="23865c292c0e043c" providerId="LiveId" clId="{D0B4F4D1-DC8B-4EFC-9706-140DA9840471}" dt="2021-12-10T15:13:02.269" v="9" actId="931"/>
          <ac:picMkLst>
            <pc:docMk/>
            <pc:sldMk cId="1336116644" sldId="264"/>
            <ac:picMk id="4" creationId="{37420145-5F0E-41B3-BA74-0C9FE63F51CE}"/>
          </ac:picMkLst>
        </pc:picChg>
        <pc:picChg chg="add mod">
          <ac:chgData name="Virginia Abt" userId="23865c292c0e043c" providerId="LiveId" clId="{D0B4F4D1-DC8B-4EFC-9706-140DA9840471}" dt="2021-12-10T15:16:17.367" v="12" actId="931"/>
          <ac:picMkLst>
            <pc:docMk/>
            <pc:sldMk cId="1336116644" sldId="264"/>
            <ac:picMk id="6" creationId="{37935EE6-BE2E-4227-985A-BB8B2EDAB76A}"/>
          </ac:picMkLst>
        </pc:picChg>
      </pc:sldChg>
      <pc:sldChg chg="addSp modSp">
        <pc:chgData name="Virginia Abt" userId="23865c292c0e043c" providerId="LiveId" clId="{D0B4F4D1-DC8B-4EFC-9706-140DA9840471}" dt="2021-12-10T15:16:04.418" v="11" actId="931"/>
        <pc:sldMkLst>
          <pc:docMk/>
          <pc:sldMk cId="545093293" sldId="265"/>
        </pc:sldMkLst>
        <pc:picChg chg="add mod">
          <ac:chgData name="Virginia Abt" userId="23865c292c0e043c" providerId="LiveId" clId="{D0B4F4D1-DC8B-4EFC-9706-140DA9840471}" dt="2021-12-10T15:16:04.418" v="11" actId="931"/>
          <ac:picMkLst>
            <pc:docMk/>
            <pc:sldMk cId="545093293" sldId="265"/>
            <ac:picMk id="4" creationId="{022CA22C-632D-4BCD-96C5-DA4CBCA3E30A}"/>
          </ac:picMkLst>
        </pc:picChg>
      </pc:sldChg>
      <pc:sldChg chg="addSp modSp">
        <pc:chgData name="Virginia Abt" userId="23865c292c0e043c" providerId="LiveId" clId="{D0B4F4D1-DC8B-4EFC-9706-140DA9840471}" dt="2021-12-12T18:36:37.926" v="18" actId="931"/>
        <pc:sldMkLst>
          <pc:docMk/>
          <pc:sldMk cId="1162024022" sldId="266"/>
        </pc:sldMkLst>
        <pc:picChg chg="add mod">
          <ac:chgData name="Virginia Abt" userId="23865c292c0e043c" providerId="LiveId" clId="{D0B4F4D1-DC8B-4EFC-9706-140DA9840471}" dt="2021-12-12T18:36:37.926" v="18" actId="931"/>
          <ac:picMkLst>
            <pc:docMk/>
            <pc:sldMk cId="1162024022" sldId="266"/>
            <ac:picMk id="4" creationId="{EF3EF0EF-D4D1-44FF-96F6-86E065DF6C5E}"/>
          </ac:picMkLst>
        </pc:picChg>
      </pc:sldChg>
      <pc:sldChg chg="addSp modSp">
        <pc:chgData name="Virginia Abt" userId="23865c292c0e043c" providerId="LiveId" clId="{D0B4F4D1-DC8B-4EFC-9706-140DA9840471}" dt="2021-12-10T15:13:27.567" v="10" actId="931"/>
        <pc:sldMkLst>
          <pc:docMk/>
          <pc:sldMk cId="1295137936" sldId="267"/>
        </pc:sldMkLst>
        <pc:picChg chg="add mod">
          <ac:chgData name="Virginia Abt" userId="23865c292c0e043c" providerId="LiveId" clId="{D0B4F4D1-DC8B-4EFC-9706-140DA9840471}" dt="2021-12-10T15:13:27.567" v="10" actId="931"/>
          <ac:picMkLst>
            <pc:docMk/>
            <pc:sldMk cId="1295137936" sldId="267"/>
            <ac:picMk id="4" creationId="{4A6676FF-E91A-4956-BE4B-1531ACD69A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B054A-3131-4569-94DF-9F699B25B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7BB936-2E8C-471F-8233-847CEFB96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E99905-E96B-4EDB-9BE0-819A516E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30EE-99E9-4E5C-B615-3235C23E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86AD73-B58F-4709-918F-62DC1558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46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8AD0C-72B5-48C3-A997-3565A42D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E135E5-4174-41F8-A24C-6558E640E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074B0C-2464-4940-90C7-19C36DA1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51D840-3052-4246-9B76-1BC43069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5F2A6F-ADF5-4BBB-B18B-2BA09D5A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7E8D11F-7A44-4D0D-98CD-DD807D545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575517-1CE5-40D3-B8EC-8CD3508BF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79D17B-5BDD-490E-A21D-8286C416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B052B5-AF49-4F08-BDFF-825D1009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5CE914-6A88-4431-8748-CBBB3679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21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0C679-C93D-463A-B046-3EB586A5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D38F39-FAFA-4AD1-B225-0A8783442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3A12-D9B5-4B78-9876-66B04EE9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2BE5B4-8D67-495E-A1F5-F7AB51A7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AA14D8-5B14-4380-BE87-0CDBB41C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58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1528D-B4C1-4783-805D-290CD290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FF6FE-557F-44FD-A460-FDD93E1BC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91782F-897C-4517-97E6-CBA2CACF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A2CBA3-B36A-4069-AD49-E649923D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F947E9-B1B5-460A-A1F1-BDA6AADA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69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A8E5D-AE58-4ECF-AC6E-1E83A782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514CAD-CE94-4CB4-8E7A-66A3165F6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9DD1AB-41B2-4B45-A0D1-7BC38D41C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505CB2-6866-4FBE-9228-5A124FF8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CAEC77-2D87-478F-B16F-0EC3BFF9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742F38-E6F7-4681-ACB1-387FDBF6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73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CC58A-0BC3-463B-848D-4AB36513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C3CE6-C783-4203-BC7A-10002F71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B9A038-DB63-4B72-8F04-4740E7B8E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66723C-FAF2-4BBB-859B-C31143B37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C3A9DF-DDFF-475D-A6C0-E0E892246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E75489-F262-442D-BB69-AED59000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41DC7B-D02F-478A-BC86-BC31A98F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5B77B5-80B6-4882-8DDD-F4B41470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3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FAA71-A192-4D89-A173-05A56903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7F9F96-BD3D-48AC-BF58-7724BEDE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8FC2D5-F225-40FB-AD33-BD596ACE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0FD370-6F53-4E33-A168-74F536D5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8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A5ED1D-8197-442D-B627-F769B221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3D08E6-CA8F-4E57-B12F-C05681E7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29320E-301D-47CF-9B44-744D92FF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09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8438D-45AF-4DB3-8C6E-8360432E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A70F9D-AD9B-4FD9-9294-7FD05E332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CEEE5C-4854-4C9A-B243-81C674BCF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D63967-10EA-4986-A35B-75992A79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86E7CA-C8F6-48CF-8CBA-FF64AC94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B7141E-FF2F-45D1-A1E5-BF8412D7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88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67185-4818-45A8-8321-83AD5084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555DBBE-6205-48F4-8179-7B29F89CC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C5A7EC-BC86-4817-A9D8-824D74014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AAE09B-2B55-4C1D-8888-8784C6E9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E7A845-F762-4FF5-BFEC-53F200EE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444E69-E5C5-4364-84EC-B3334812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6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A9CBA11-F88F-4CDF-BD7A-064D4315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812426-E5F7-45F8-973C-9FCFBEA6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0A3D2A-89EA-42F4-8830-2E96FFF05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9616-120F-4415-8A2C-EABCC57BFBA2}" type="datetimeFigureOut">
              <a:rPr lang="de-DE" smtClean="0"/>
              <a:t>12.12.2021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5FB07C-DFBE-4DE3-88BD-D855DB259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908CBD-6870-4082-B0B4-8B7F3AB1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FB0D-2368-41DC-B7B6-F715EB0C3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5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g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jp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BF4C1C-0112-454C-9846-F2B43A65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319827-DB78-442F-AC44-EC6038F67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4"/>
    </mc:Choice>
    <mc:Fallback xmlns="">
      <p:transition spd="slow" advTm="12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4212BE-F5D3-46E1-8D49-0528C7C39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22CA22C-632D-4BCD-96C5-DA4CBCA3E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50"/>
    </mc:Choice>
    <mc:Fallback xmlns="">
      <p:transition spd="slow" advTm="42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5EAFAC-4CB8-41F6-91BE-4383BA377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3EF0EF-D4D1-44FF-96F6-86E065DF6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32"/>
    </mc:Choice>
    <mc:Fallback xmlns="">
      <p:transition spd="slow" advTm="24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EE69D3-2AC6-4F96-A1AA-34DCE3E33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6676FF-E91A-4956-BE4B-1531ACD69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5"/>
    </mc:Choice>
    <mc:Fallback xmlns="">
      <p:transition spd="slow" advTm="22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12F30F-27E9-4DFE-9C6F-0E4C85006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369CB22-B7D5-4531-BE58-C7666B039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14"/>
    </mc:Choice>
    <mc:Fallback xmlns="">
      <p:transition spd="slow" advTm="45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8674DC6-A161-4EA2-9862-B464DF3AF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855608B-A76B-4739-B20A-500277698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5"/>
    </mc:Choice>
    <mc:Fallback xmlns="">
      <p:transition spd="slow" advTm="22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A277F12-65C0-405D-887A-33DDD7E8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0EEFBB-A868-4778-8353-2F7A42C3E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FCE78FE-20A9-4ED1-B243-D3E3C4595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2"/>
    </mc:Choice>
    <mc:Fallback xmlns="">
      <p:transition spd="slow" advTm="24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C9C206-B9AB-48BB-9942-DE34E3435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9CDB51D-7639-4BDE-B337-0E5C871BD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42A47C0-48E8-426E-BB59-B003DDC4D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9"/>
    </mc:Choice>
    <mc:Fallback xmlns="">
      <p:transition spd="slow" advTm="4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6FDA90B-E12A-4C5C-AA59-19F12280E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BBD0AAC-687D-43F5-A22D-9DC219CBB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9F597BD-720D-44CC-9F8E-89289B579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4341E9-1900-4529-AC60-4234CF1F4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1"/>
    </mc:Choice>
    <mc:Fallback xmlns="">
      <p:transition spd="slow" advTm="29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071695-E6DB-4422-9E4D-D663E93F4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61A138-889C-4443-9EBE-EBA051D1A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D703480-05D7-46D6-803E-D9700C798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7"/>
    </mc:Choice>
    <mc:Fallback xmlns="">
      <p:transition spd="slow" advTm="50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3755C39-1AE1-4FA1-9816-0B2806150D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2661D6B-836D-4FE2-A2F8-43E1BA3ED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E7606B-213C-4F1C-B5A1-B80B09503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26"/>
    </mc:Choice>
    <mc:Fallback xmlns="">
      <p:transition spd="slow" advTm="68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0520B0E-B377-48A4-BC80-8758A332C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420145-5F0E-41B3-BA74-0C9FE63F5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935EE6-BE2E-4227-985A-BB8B2EDAB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66"/>
    </mc:Choice>
    <mc:Fallback xmlns="">
      <p:transition spd="slow" advTm="28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12</Slides>
  <Notes>0</Notes>
  <HiddenSlides>0</HiddenSlides>
  <MMClips>12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2</cp:revision>
  <dcterms:created xsi:type="dcterms:W3CDTF">2021-12-10T04:42:47Z</dcterms:created>
  <dcterms:modified xsi:type="dcterms:W3CDTF">2021-12-12T18:37:00Z</dcterms:modified>
</cp:coreProperties>
</file>