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51875FFB-FC8A-4ADC-A0DE-B985B9FE7940}"/>
    <pc:docChg chg="addSld modSld sldOrd">
      <pc:chgData name="Virginia Abt" userId="23865c292c0e043c" providerId="LiveId" clId="{51875FFB-FC8A-4ADC-A0DE-B985B9FE7940}" dt="2021-12-05T10:09:18.651" v="35"/>
      <pc:docMkLst>
        <pc:docMk/>
      </pc:docMkLst>
      <pc:sldChg chg="addSp delSp modSp modTransition modAnim">
        <pc:chgData name="Virginia Abt" userId="23865c292c0e043c" providerId="LiveId" clId="{51875FFB-FC8A-4ADC-A0DE-B985B9FE7940}" dt="2021-12-05T09:51:02.515" v="2"/>
        <pc:sldMkLst>
          <pc:docMk/>
          <pc:sldMk cId="3074641779" sldId="257"/>
        </pc:sldMkLst>
        <pc:picChg chg="add del mod">
          <ac:chgData name="Virginia Abt" userId="23865c292c0e043c" providerId="LiveId" clId="{51875FFB-FC8A-4ADC-A0DE-B985B9FE7940}" dt="2021-12-05T09:49:59.129" v="1"/>
          <ac:picMkLst>
            <pc:docMk/>
            <pc:sldMk cId="3074641779" sldId="257"/>
            <ac:picMk id="2" creationId="{F696A713-4626-422C-ACFD-A87172F5AF5A}"/>
          </ac:picMkLst>
        </pc:picChg>
        <pc:picChg chg="add mod">
          <ac:chgData name="Virginia Abt" userId="23865c292c0e043c" providerId="LiveId" clId="{51875FFB-FC8A-4ADC-A0DE-B985B9FE7940}" dt="2021-12-05T09:51:02.515" v="2"/>
          <ac:picMkLst>
            <pc:docMk/>
            <pc:sldMk cId="3074641779" sldId="257"/>
            <ac:picMk id="4" creationId="{8EF925EE-61C8-423B-ABBC-731425B28FA2}"/>
          </ac:picMkLst>
        </pc:picChg>
      </pc:sldChg>
      <pc:sldChg chg="addSp delSp modSp modTransition modAnim">
        <pc:chgData name="Virginia Abt" userId="23865c292c0e043c" providerId="LiveId" clId="{51875FFB-FC8A-4ADC-A0DE-B985B9FE7940}" dt="2021-12-05T09:53:38.532" v="5"/>
        <pc:sldMkLst>
          <pc:docMk/>
          <pc:sldMk cId="926446361" sldId="258"/>
        </pc:sldMkLst>
        <pc:picChg chg="add del mod">
          <ac:chgData name="Virginia Abt" userId="23865c292c0e043c" providerId="LiveId" clId="{51875FFB-FC8A-4ADC-A0DE-B985B9FE7940}" dt="2021-12-05T09:53:13.706" v="4"/>
          <ac:picMkLst>
            <pc:docMk/>
            <pc:sldMk cId="926446361" sldId="258"/>
            <ac:picMk id="2" creationId="{14C7281B-C7BF-4EEF-B6B3-693841AEDB5C}"/>
          </ac:picMkLst>
        </pc:picChg>
        <pc:picChg chg="add mod">
          <ac:chgData name="Virginia Abt" userId="23865c292c0e043c" providerId="LiveId" clId="{51875FFB-FC8A-4ADC-A0DE-B985B9FE7940}" dt="2021-12-05T09:53:38.532" v="5"/>
          <ac:picMkLst>
            <pc:docMk/>
            <pc:sldMk cId="926446361" sldId="258"/>
            <ac:picMk id="4" creationId="{1B196823-6EE0-495B-A146-5D6AEE75BD0A}"/>
          </ac:picMkLst>
        </pc:picChg>
      </pc:sldChg>
      <pc:sldChg chg="addSp delSp modSp modTransition modAnim">
        <pc:chgData name="Virginia Abt" userId="23865c292c0e043c" providerId="LiveId" clId="{51875FFB-FC8A-4ADC-A0DE-B985B9FE7940}" dt="2021-12-05T09:57:20.397" v="12"/>
        <pc:sldMkLst>
          <pc:docMk/>
          <pc:sldMk cId="1602071255" sldId="259"/>
        </pc:sldMkLst>
        <pc:picChg chg="add del mod">
          <ac:chgData name="Virginia Abt" userId="23865c292c0e043c" providerId="LiveId" clId="{51875FFB-FC8A-4ADC-A0DE-B985B9FE7940}" dt="2021-12-05T09:55:20.643" v="7"/>
          <ac:picMkLst>
            <pc:docMk/>
            <pc:sldMk cId="1602071255" sldId="259"/>
            <ac:picMk id="2" creationId="{4AB7A24B-4A96-4523-B627-4D1355E463D4}"/>
          </ac:picMkLst>
        </pc:picChg>
        <pc:picChg chg="add del mod">
          <ac:chgData name="Virginia Abt" userId="23865c292c0e043c" providerId="LiveId" clId="{51875FFB-FC8A-4ADC-A0DE-B985B9FE7940}" dt="2021-12-05T09:55:40.197" v="9"/>
          <ac:picMkLst>
            <pc:docMk/>
            <pc:sldMk cId="1602071255" sldId="259"/>
            <ac:picMk id="4" creationId="{577475EE-4593-4801-8A7C-CF184F848E93}"/>
          </ac:picMkLst>
        </pc:picChg>
        <pc:picChg chg="add del mod">
          <ac:chgData name="Virginia Abt" userId="23865c292c0e043c" providerId="LiveId" clId="{51875FFB-FC8A-4ADC-A0DE-B985B9FE7940}" dt="2021-12-05T09:56:21.748" v="11"/>
          <ac:picMkLst>
            <pc:docMk/>
            <pc:sldMk cId="1602071255" sldId="259"/>
            <ac:picMk id="5" creationId="{35A1F5F6-8D9F-438F-BF92-8C943EE8D535}"/>
          </ac:picMkLst>
        </pc:picChg>
        <pc:picChg chg="add mod">
          <ac:chgData name="Virginia Abt" userId="23865c292c0e043c" providerId="LiveId" clId="{51875FFB-FC8A-4ADC-A0DE-B985B9FE7940}" dt="2021-12-05T09:57:20.397" v="12"/>
          <ac:picMkLst>
            <pc:docMk/>
            <pc:sldMk cId="1602071255" sldId="259"/>
            <ac:picMk id="6" creationId="{627AF2C2-193D-4880-A0F6-03DC31C04C5A}"/>
          </ac:picMkLst>
        </pc:picChg>
      </pc:sldChg>
      <pc:sldChg chg="addSp modSp">
        <pc:chgData name="Virginia Abt" userId="23865c292c0e043c" providerId="LiveId" clId="{51875FFB-FC8A-4ADC-A0DE-B985B9FE7940}" dt="2021-12-05T10:01:27.139" v="19"/>
        <pc:sldMkLst>
          <pc:docMk/>
          <pc:sldMk cId="1559715714" sldId="260"/>
        </pc:sldMkLst>
        <pc:picChg chg="add mod">
          <ac:chgData name="Virginia Abt" userId="23865c292c0e043c" providerId="LiveId" clId="{51875FFB-FC8A-4ADC-A0DE-B985B9FE7940}" dt="2021-12-05T10:01:27.139" v="19"/>
          <ac:picMkLst>
            <pc:docMk/>
            <pc:sldMk cId="1559715714" sldId="260"/>
            <ac:picMk id="2" creationId="{D82B77A7-47C6-4165-8F99-4B5CC32E0B5D}"/>
          </ac:picMkLst>
        </pc:picChg>
      </pc:sldChg>
      <pc:sldChg chg="addSp delSp modSp modTransition modAnim">
        <pc:chgData name="Virginia Abt" userId="23865c292c0e043c" providerId="LiveId" clId="{51875FFB-FC8A-4ADC-A0DE-B985B9FE7940}" dt="2021-12-05T10:03:23.037" v="24"/>
        <pc:sldMkLst>
          <pc:docMk/>
          <pc:sldMk cId="519593785" sldId="261"/>
        </pc:sldMkLst>
        <pc:picChg chg="add del mod">
          <ac:chgData name="Virginia Abt" userId="23865c292c0e043c" providerId="LiveId" clId="{51875FFB-FC8A-4ADC-A0DE-B985B9FE7940}" dt="2021-12-05T10:02:17.127" v="21"/>
          <ac:picMkLst>
            <pc:docMk/>
            <pc:sldMk cId="519593785" sldId="261"/>
            <ac:picMk id="2" creationId="{BFCB837B-72C0-47A8-AC09-CD8DC21248DA}"/>
          </ac:picMkLst>
        </pc:picChg>
        <pc:picChg chg="add del mod">
          <ac:chgData name="Virginia Abt" userId="23865c292c0e043c" providerId="LiveId" clId="{51875FFB-FC8A-4ADC-A0DE-B985B9FE7940}" dt="2021-12-05T10:02:49.768" v="23"/>
          <ac:picMkLst>
            <pc:docMk/>
            <pc:sldMk cId="519593785" sldId="261"/>
            <ac:picMk id="4" creationId="{4DC1513A-58E1-4158-8114-A7BB2E5025AB}"/>
          </ac:picMkLst>
        </pc:picChg>
        <pc:picChg chg="add mod">
          <ac:chgData name="Virginia Abt" userId="23865c292c0e043c" providerId="LiveId" clId="{51875FFB-FC8A-4ADC-A0DE-B985B9FE7940}" dt="2021-12-05T10:03:23.037" v="24"/>
          <ac:picMkLst>
            <pc:docMk/>
            <pc:sldMk cId="519593785" sldId="261"/>
            <ac:picMk id="5" creationId="{7C51C2A3-CE1B-4A5C-9A9B-7F383075F41B}"/>
          </ac:picMkLst>
        </pc:picChg>
      </pc:sldChg>
      <pc:sldChg chg="addSp delSp modSp modTransition modAnim">
        <pc:chgData name="Virginia Abt" userId="23865c292c0e043c" providerId="LiveId" clId="{51875FFB-FC8A-4ADC-A0DE-B985B9FE7940}" dt="2021-12-05T10:04:58.837" v="27"/>
        <pc:sldMkLst>
          <pc:docMk/>
          <pc:sldMk cId="684494183" sldId="262"/>
        </pc:sldMkLst>
        <pc:picChg chg="add del mod">
          <ac:chgData name="Virginia Abt" userId="23865c292c0e043c" providerId="LiveId" clId="{51875FFB-FC8A-4ADC-A0DE-B985B9FE7940}" dt="2021-12-05T10:04:07.085" v="26"/>
          <ac:picMkLst>
            <pc:docMk/>
            <pc:sldMk cId="684494183" sldId="262"/>
            <ac:picMk id="2" creationId="{FDEC1CA4-3B1D-45F9-964F-B6EA5D74DAC9}"/>
          </ac:picMkLst>
        </pc:picChg>
        <pc:picChg chg="add mod">
          <ac:chgData name="Virginia Abt" userId="23865c292c0e043c" providerId="LiveId" clId="{51875FFB-FC8A-4ADC-A0DE-B985B9FE7940}" dt="2021-12-05T10:04:58.837" v="27"/>
          <ac:picMkLst>
            <pc:docMk/>
            <pc:sldMk cId="684494183" sldId="262"/>
            <ac:picMk id="4" creationId="{87B2CC49-84F8-4BDD-8E36-81BE3311056B}"/>
          </ac:picMkLst>
        </pc:picChg>
      </pc:sldChg>
      <pc:sldChg chg="addSp delSp modSp modTransition modAnim">
        <pc:chgData name="Virginia Abt" userId="23865c292c0e043c" providerId="LiveId" clId="{51875FFB-FC8A-4ADC-A0DE-B985B9FE7940}" dt="2021-12-05T10:07:36.673" v="32"/>
        <pc:sldMkLst>
          <pc:docMk/>
          <pc:sldMk cId="4269645809" sldId="263"/>
        </pc:sldMkLst>
        <pc:picChg chg="add del mod">
          <ac:chgData name="Virginia Abt" userId="23865c292c0e043c" providerId="LiveId" clId="{51875FFB-FC8A-4ADC-A0DE-B985B9FE7940}" dt="2021-12-05T10:05:52.387" v="29"/>
          <ac:picMkLst>
            <pc:docMk/>
            <pc:sldMk cId="4269645809" sldId="263"/>
            <ac:picMk id="2" creationId="{034A119B-B9ED-432F-B06E-BC915A51A84F}"/>
          </ac:picMkLst>
        </pc:picChg>
        <pc:picChg chg="add del mod">
          <ac:chgData name="Virginia Abt" userId="23865c292c0e043c" providerId="LiveId" clId="{51875FFB-FC8A-4ADC-A0DE-B985B9FE7940}" dt="2021-12-05T10:06:12.784" v="31"/>
          <ac:picMkLst>
            <pc:docMk/>
            <pc:sldMk cId="4269645809" sldId="263"/>
            <ac:picMk id="4" creationId="{D98DA621-35CE-45D9-B38D-7A5C022104E8}"/>
          </ac:picMkLst>
        </pc:picChg>
        <pc:picChg chg="add mod">
          <ac:chgData name="Virginia Abt" userId="23865c292c0e043c" providerId="LiveId" clId="{51875FFB-FC8A-4ADC-A0DE-B985B9FE7940}" dt="2021-12-05T10:07:36.673" v="32"/>
          <ac:picMkLst>
            <pc:docMk/>
            <pc:sldMk cId="4269645809" sldId="263"/>
            <ac:picMk id="5" creationId="{B300DBE9-15BB-4E3D-9B92-D68568E9C9B5}"/>
          </ac:picMkLst>
        </pc:picChg>
      </pc:sldChg>
      <pc:sldChg chg="addSp delSp modSp modTransition modAnim">
        <pc:chgData name="Virginia Abt" userId="23865c292c0e043c" providerId="LiveId" clId="{51875FFB-FC8A-4ADC-A0DE-B985B9FE7940}" dt="2021-12-05T10:09:18.651" v="35"/>
        <pc:sldMkLst>
          <pc:docMk/>
          <pc:sldMk cId="1716983954" sldId="264"/>
        </pc:sldMkLst>
        <pc:picChg chg="add del mod">
          <ac:chgData name="Virginia Abt" userId="23865c292c0e043c" providerId="LiveId" clId="{51875FFB-FC8A-4ADC-A0DE-B985B9FE7940}" dt="2021-12-05T10:08:45.598" v="34"/>
          <ac:picMkLst>
            <pc:docMk/>
            <pc:sldMk cId="1716983954" sldId="264"/>
            <ac:picMk id="2" creationId="{89A9342B-7C3A-437D-BE0B-6B83A86CC1CB}"/>
          </ac:picMkLst>
        </pc:picChg>
        <pc:picChg chg="add mod">
          <ac:chgData name="Virginia Abt" userId="23865c292c0e043c" providerId="LiveId" clId="{51875FFB-FC8A-4ADC-A0DE-B985B9FE7940}" dt="2021-12-05T10:09:18.651" v="35"/>
          <ac:picMkLst>
            <pc:docMk/>
            <pc:sldMk cId="1716983954" sldId="264"/>
            <ac:picMk id="4" creationId="{7AEB5828-ACC0-46DF-82C5-E5CF3CB4FA32}"/>
          </ac:picMkLst>
        </pc:picChg>
      </pc:sldChg>
      <pc:sldChg chg="addSp modSp new ord">
        <pc:chgData name="Virginia Abt" userId="23865c292c0e043c" providerId="LiveId" clId="{51875FFB-FC8A-4ADC-A0DE-B985B9FE7940}" dt="2021-12-05T10:00:30.339" v="18"/>
        <pc:sldMkLst>
          <pc:docMk/>
          <pc:sldMk cId="4010111625" sldId="265"/>
        </pc:sldMkLst>
        <pc:picChg chg="add mod">
          <ac:chgData name="Virginia Abt" userId="23865c292c0e043c" providerId="LiveId" clId="{51875FFB-FC8A-4ADC-A0DE-B985B9FE7940}" dt="2021-12-05T09:58:57.937" v="16" actId="931"/>
          <ac:picMkLst>
            <pc:docMk/>
            <pc:sldMk cId="4010111625" sldId="265"/>
            <ac:picMk id="3" creationId="{855F1E37-4DD4-4C21-939F-39E5D8F72E33}"/>
          </ac:picMkLst>
        </pc:picChg>
        <pc:picChg chg="add mod">
          <ac:chgData name="Virginia Abt" userId="23865c292c0e043c" providerId="LiveId" clId="{51875FFB-FC8A-4ADC-A0DE-B985B9FE7940}" dt="2021-12-05T09:59:25.405" v="17" actId="931"/>
          <ac:picMkLst>
            <pc:docMk/>
            <pc:sldMk cId="4010111625" sldId="265"/>
            <ac:picMk id="5" creationId="{021C8AF4-8642-4E59-B801-82A75EDEE6F8}"/>
          </ac:picMkLst>
        </pc:picChg>
        <pc:picChg chg="add mod">
          <ac:chgData name="Virginia Abt" userId="23865c292c0e043c" providerId="LiveId" clId="{51875FFB-FC8A-4ADC-A0DE-B985B9FE7940}" dt="2021-12-05T10:00:30.339" v="18"/>
          <ac:picMkLst>
            <pc:docMk/>
            <pc:sldMk cId="4010111625" sldId="265"/>
            <ac:picMk id="6" creationId="{29D55621-9708-4830-8D42-9508861F8B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515F3-A402-4525-964C-8F04D1BD0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8D48AB-6208-43C8-B3B5-0B641F43E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25E1C0-C23A-43AD-B0C7-66111B69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48B965-BB1B-41C2-9408-EC18A506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EDA988-2B9C-4C00-B8FC-A0830A02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31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FBBD0-D452-4FC0-A6FD-86F9676C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156413-76EC-457E-9399-2638DDE70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07637D-E3F8-4319-B68A-0F858F45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073F7D-643C-4ECB-8DC4-A6D6BD4F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8E8AC9-6C03-43D8-A360-33F19173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2814D53-F0B9-469D-A1F0-063F2C9AF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7EFEAC-D698-42B2-9B64-4F6E04E5D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2B1532-1763-4C6A-A76A-3D611855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1A817B-4379-411B-B0D2-7A28D4F8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5EAF96-835F-4457-BC31-A768E5EE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27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B5D07-F18C-4709-9B4B-06782613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91279F-7A2E-4D78-978F-059AF1FC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6A611A-449A-46E4-8A6F-1EEAB39B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DDFE3C-C777-4E76-A66D-3048E7D1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014AA3-1C73-48D7-A053-BC9C4C4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0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A6A92-886C-4050-8092-786160CC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7CD51F-7BE2-4B49-822C-C8DF416BB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0485F8-2FCF-4CD4-B038-E1FAB58B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5974E1-5998-4B36-816F-16E274DB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FDB96C-7C61-4188-B871-9450BDFE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42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AB077-4AE2-48BC-8443-3237ACE1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B6B1B3-44DD-4005-AC77-8B52606FB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6C7FDA-F27F-4BBE-8338-8FF7EB5EB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F60165-E8BD-4E28-B84A-E1C69AF9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DD0A08-6984-40C4-AF9B-81F57A1A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A5A5B6-D562-4237-9A3A-8F2E1704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22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B7A55-EDA2-4780-952E-F2EF6243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8A117-3A9C-4984-B294-5B2E77D10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E6D11D-BF7B-462B-B710-959B28072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71FDD7-121F-4755-96FB-796026C46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6E0250-8ED7-4255-9E4D-65197994F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24F86A8-2D02-434C-85C1-8ACC9FA7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D6299EE-6B0E-46F1-A5AE-C067E6B6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3BA85F-7EC3-4928-B0E6-907E2DF1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14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0564B-FBA5-4F73-8361-13287005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11FF55-49C5-40EF-846B-FA6F3CB9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DBCF88-852A-401F-BE2B-F44F781F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CB64D9-1C85-4B0B-9CA0-7CEACEF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45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184C1F-7FC6-471A-B4EC-73AE3EA5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B878EB-6AC3-4C1A-AEDC-DF77BDD6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37FB0-5233-453E-BD29-136F2886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86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E8E6E-434F-4011-BFB9-EC8E7F21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AD99B-369C-4B4B-8C4A-AA565C33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CCF9DE-B7B5-4B28-A0D7-041C682A3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7BAD84-2DE7-4872-A93D-E4C1B0EB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4BFDA6-04FE-4E0B-B865-985676CF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61E1F2-6DD0-4E7A-8BC4-E4C9CF59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29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4A409-D9EF-4353-8AF6-2E15069A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179A393-5A29-427E-AAF1-1B66CAA69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D8E173-6CD4-42D5-8A5B-9B8FCC3ED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CEE283-7542-4FF7-8A07-39C42860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B8A607-1776-4EAC-9B0A-FE6A66C3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F1769-B95A-4F5A-BFE8-2FEC6765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75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05A277F-1DCB-4804-B617-91E4D898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31499B-2754-416B-ABA2-F64EAD1B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C347E3-0869-4641-8AD8-066774FA6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62CB-A26E-4800-95A8-D8AF5CB0C28F}" type="datetimeFigureOut">
              <a:rPr lang="de-DE" smtClean="0"/>
              <a:t>05.12.2021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4F8407-EE2A-4D26-A861-21CCD31C3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AD096B-E0B7-46A0-B538-1BF59C0AD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7BE1-7A83-416F-A662-388475B482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82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295DE2-55CB-4C71-A4EF-0B0DA84D3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EF925EE-61C8-423B-ABBC-731425B28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68"/>
    </mc:Choice>
    <mc:Fallback>
      <p:transition spd="slow" advTm="58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5B0C90-FC7A-47E4-99B3-8D41C09EA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B196823-6EE0-495B-A146-5D6AEE75B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45"/>
    </mc:Choice>
    <mc:Fallback>
      <p:transition spd="slow" advTm="19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740FC5-6F14-49C5-94BB-A751C6D07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27AF2C2-193D-4880-A0F6-03DC31C04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7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07"/>
    </mc:Choice>
    <mc:Fallback>
      <p:transition spd="slow" advTm="40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5F1E37-4DD4-4C21-939F-39E5D8F72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1C8AF4-8642-4E59-B801-82A75EDEE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9D55621-9708-4830-8D42-9508861F8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58"/>
    </mc:Choice>
    <mc:Fallback>
      <p:transition spd="slow" advTm="26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5A4EE0-C9A8-4896-BFB3-EDC1634B2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2B77A7-47C6-4165-8F99-4B5CC32E0B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1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06"/>
    </mc:Choice>
    <mc:Fallback>
      <p:transition spd="slow" advTm="21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3EC1135-317D-4513-9687-ABF508261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C51C2A3-CE1B-4A5C-9A9B-7F383075F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9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09"/>
    </mc:Choice>
    <mc:Fallback>
      <p:transition spd="slow" advTm="2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AA9BF2-1086-4806-8BF9-4705D45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7B2CC49-84F8-4BDD-8E36-81BE33110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76"/>
    </mc:Choice>
    <mc:Fallback>
      <p:transition spd="slow" advTm="17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6737AC-7977-4F3E-8D44-94EBAAA59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300DBE9-15BB-4E3D-9B92-D68568E9C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60"/>
    </mc:Choice>
    <mc:Fallback>
      <p:transition spd="slow" advTm="46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E0875D-BE8E-435F-95B6-22479E51F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AEB5828-ACC0-46DF-82C5-E5CF3CB4F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8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00"/>
    </mc:Choice>
    <mc:Fallback>
      <p:transition spd="slow" advTm="27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9</Slides>
  <Notes>0</Notes>
  <HiddenSlides>0</HiddenSlides>
  <MMClips>9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3</cp:revision>
  <dcterms:created xsi:type="dcterms:W3CDTF">2021-12-04T19:01:34Z</dcterms:created>
  <dcterms:modified xsi:type="dcterms:W3CDTF">2021-12-05T10:09:59Z</dcterms:modified>
</cp:coreProperties>
</file>