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5" r:id="rId6"/>
    <p:sldId id="263" r:id="rId7"/>
    <p:sldId id="264" r:id="rId8"/>
    <p:sldId id="259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rginia Abt" userId="23865c292c0e043c" providerId="LiveId" clId="{A0348782-6374-4459-8493-3452C3C9498D}"/>
    <pc:docChg chg="addSld delSld modSld">
      <pc:chgData name="Virginia Abt" userId="23865c292c0e043c" providerId="LiveId" clId="{A0348782-6374-4459-8493-3452C3C9498D}" dt="2021-12-08T06:03:49.035" v="33" actId="931"/>
      <pc:docMkLst>
        <pc:docMk/>
      </pc:docMkLst>
      <pc:sldChg chg="addSp modSp">
        <pc:chgData name="Virginia Abt" userId="23865c292c0e043c" providerId="LiveId" clId="{A0348782-6374-4459-8493-3452C3C9498D}" dt="2021-12-07T10:57:08.108" v="12"/>
        <pc:sldMkLst>
          <pc:docMk/>
          <pc:sldMk cId="3745181470" sldId="258"/>
        </pc:sldMkLst>
        <pc:picChg chg="add mod">
          <ac:chgData name="Virginia Abt" userId="23865c292c0e043c" providerId="LiveId" clId="{A0348782-6374-4459-8493-3452C3C9498D}" dt="2021-12-07T10:57:08.108" v="12"/>
          <ac:picMkLst>
            <pc:docMk/>
            <pc:sldMk cId="3745181470" sldId="258"/>
            <ac:picMk id="2" creationId="{B61B7FA4-69B7-48A0-8D85-BEA30D42B66C}"/>
          </ac:picMkLst>
        </pc:picChg>
      </pc:sldChg>
      <pc:sldChg chg="addSp delSp modSp modTransition modAnim">
        <pc:chgData name="Virginia Abt" userId="23865c292c0e043c" providerId="LiveId" clId="{A0348782-6374-4459-8493-3452C3C9498D}" dt="2021-12-08T06:03:49.035" v="33" actId="931"/>
        <pc:sldMkLst>
          <pc:docMk/>
          <pc:sldMk cId="3140066999" sldId="259"/>
        </pc:sldMkLst>
        <pc:picChg chg="add del mod">
          <ac:chgData name="Virginia Abt" userId="23865c292c0e043c" providerId="LiveId" clId="{A0348782-6374-4459-8493-3452C3C9498D}" dt="2021-12-07T14:33:50.614" v="30"/>
          <ac:picMkLst>
            <pc:docMk/>
            <pc:sldMk cId="3140066999" sldId="259"/>
            <ac:picMk id="2" creationId="{BFB0E878-8156-4A45-8943-2845DD8C14C1}"/>
          </ac:picMkLst>
        </pc:picChg>
        <pc:picChg chg="add mod">
          <ac:chgData name="Virginia Abt" userId="23865c292c0e043c" providerId="LiveId" clId="{A0348782-6374-4459-8493-3452C3C9498D}" dt="2021-12-07T14:34:21.227" v="31"/>
          <ac:picMkLst>
            <pc:docMk/>
            <pc:sldMk cId="3140066999" sldId="259"/>
            <ac:picMk id="4" creationId="{06DF291E-71C7-4324-9890-1A7D6065E571}"/>
          </ac:picMkLst>
        </pc:picChg>
        <pc:picChg chg="add mod">
          <ac:chgData name="Virginia Abt" userId="23865c292c0e043c" providerId="LiveId" clId="{A0348782-6374-4459-8493-3452C3C9498D}" dt="2021-12-08T06:03:49.035" v="33" actId="931"/>
          <ac:picMkLst>
            <pc:docMk/>
            <pc:sldMk cId="3140066999" sldId="259"/>
            <ac:picMk id="5" creationId="{DE188643-88EF-470D-9708-1330526B86B6}"/>
          </ac:picMkLst>
        </pc:picChg>
      </pc:sldChg>
      <pc:sldChg chg="addSp delSp modSp new modTransition modAnim">
        <pc:chgData name="Virginia Abt" userId="23865c292c0e043c" providerId="LiveId" clId="{A0348782-6374-4459-8493-3452C3C9498D}" dt="2021-12-08T06:03:20.751" v="32" actId="931"/>
        <pc:sldMkLst>
          <pc:docMk/>
          <pc:sldMk cId="1739507372" sldId="260"/>
        </pc:sldMkLst>
        <pc:picChg chg="add del mod">
          <ac:chgData name="Virginia Abt" userId="23865c292c0e043c" providerId="LiveId" clId="{A0348782-6374-4459-8493-3452C3C9498D}" dt="2021-12-07T10:57:53.657" v="14"/>
          <ac:picMkLst>
            <pc:docMk/>
            <pc:sldMk cId="1739507372" sldId="260"/>
            <ac:picMk id="2" creationId="{050BF1FF-A41A-439A-9EBF-075FDA42401B}"/>
          </ac:picMkLst>
        </pc:picChg>
        <pc:picChg chg="add mod">
          <ac:chgData name="Virginia Abt" userId="23865c292c0e043c" providerId="LiveId" clId="{A0348782-6374-4459-8493-3452C3C9498D}" dt="2021-12-06T18:36:31.265" v="5" actId="931"/>
          <ac:picMkLst>
            <pc:docMk/>
            <pc:sldMk cId="1739507372" sldId="260"/>
            <ac:picMk id="3" creationId="{E053237D-424B-47BF-8D91-45DA0695C7A1}"/>
          </ac:picMkLst>
        </pc:picChg>
        <pc:picChg chg="add mod">
          <ac:chgData name="Virginia Abt" userId="23865c292c0e043c" providerId="LiveId" clId="{A0348782-6374-4459-8493-3452C3C9498D}" dt="2021-12-07T10:58:37.873" v="15"/>
          <ac:picMkLst>
            <pc:docMk/>
            <pc:sldMk cId="1739507372" sldId="260"/>
            <ac:picMk id="4" creationId="{18134AA4-3085-413F-9A10-C93B8DFAE164}"/>
          </ac:picMkLst>
        </pc:picChg>
        <pc:picChg chg="add mod">
          <ac:chgData name="Virginia Abt" userId="23865c292c0e043c" providerId="LiveId" clId="{A0348782-6374-4459-8493-3452C3C9498D}" dt="2021-12-08T06:03:20.751" v="32" actId="931"/>
          <ac:picMkLst>
            <pc:docMk/>
            <pc:sldMk cId="1739507372" sldId="260"/>
            <ac:picMk id="5" creationId="{F9C8A286-3868-4A19-920F-2305DE3E1E00}"/>
          </ac:picMkLst>
        </pc:picChg>
      </pc:sldChg>
      <pc:sldChg chg="addSp delSp modSp new modTransition modAnim">
        <pc:chgData name="Virginia Abt" userId="23865c292c0e043c" providerId="LiveId" clId="{A0348782-6374-4459-8493-3452C3C9498D}" dt="2021-12-07T11:01:38.086" v="18"/>
        <pc:sldMkLst>
          <pc:docMk/>
          <pc:sldMk cId="1406558214" sldId="261"/>
        </pc:sldMkLst>
        <pc:picChg chg="add del mod">
          <ac:chgData name="Virginia Abt" userId="23865c292c0e043c" providerId="LiveId" clId="{A0348782-6374-4459-8493-3452C3C9498D}" dt="2021-12-07T11:00:25.109" v="17"/>
          <ac:picMkLst>
            <pc:docMk/>
            <pc:sldMk cId="1406558214" sldId="261"/>
            <ac:picMk id="2" creationId="{D969BC17-D055-45E3-AAB1-7E085759F762}"/>
          </ac:picMkLst>
        </pc:picChg>
        <pc:picChg chg="add mod">
          <ac:chgData name="Virginia Abt" userId="23865c292c0e043c" providerId="LiveId" clId="{A0348782-6374-4459-8493-3452C3C9498D}" dt="2021-12-06T18:36:45.774" v="6" actId="931"/>
          <ac:picMkLst>
            <pc:docMk/>
            <pc:sldMk cId="1406558214" sldId="261"/>
            <ac:picMk id="3" creationId="{72F3689F-3987-43CE-883E-EF00F67E055E}"/>
          </ac:picMkLst>
        </pc:picChg>
        <pc:picChg chg="add mod">
          <ac:chgData name="Virginia Abt" userId="23865c292c0e043c" providerId="LiveId" clId="{A0348782-6374-4459-8493-3452C3C9498D}" dt="2021-12-07T11:01:38.086" v="18"/>
          <ac:picMkLst>
            <pc:docMk/>
            <pc:sldMk cId="1406558214" sldId="261"/>
            <ac:picMk id="4" creationId="{DF73402D-C3BB-4F5F-ABB4-2FAA6078E23F}"/>
          </ac:picMkLst>
        </pc:picChg>
      </pc:sldChg>
      <pc:sldChg chg="addSp delSp modSp new modTransition modAnim">
        <pc:chgData name="Virginia Abt" userId="23865c292c0e043c" providerId="LiveId" clId="{A0348782-6374-4459-8493-3452C3C9498D}" dt="2021-12-07T14:27:38.585" v="23"/>
        <pc:sldMkLst>
          <pc:docMk/>
          <pc:sldMk cId="3698990759" sldId="262"/>
        </pc:sldMkLst>
        <pc:picChg chg="add del mod">
          <ac:chgData name="Virginia Abt" userId="23865c292c0e043c" providerId="LiveId" clId="{A0348782-6374-4459-8493-3452C3C9498D}" dt="2021-12-07T14:26:32.398" v="22"/>
          <ac:picMkLst>
            <pc:docMk/>
            <pc:sldMk cId="3698990759" sldId="262"/>
            <ac:picMk id="2" creationId="{DC427C72-F756-4878-A833-27102E518FBB}"/>
          </ac:picMkLst>
        </pc:picChg>
        <pc:picChg chg="add mod">
          <ac:chgData name="Virginia Abt" userId="23865c292c0e043c" providerId="LiveId" clId="{A0348782-6374-4459-8493-3452C3C9498D}" dt="2021-12-06T18:37:05.163" v="7" actId="931"/>
          <ac:picMkLst>
            <pc:docMk/>
            <pc:sldMk cId="3698990759" sldId="262"/>
            <ac:picMk id="3" creationId="{213F0AA1-D502-4427-83DD-51AE04062279}"/>
          </ac:picMkLst>
        </pc:picChg>
        <pc:picChg chg="add mod">
          <ac:chgData name="Virginia Abt" userId="23865c292c0e043c" providerId="LiveId" clId="{A0348782-6374-4459-8493-3452C3C9498D}" dt="2021-12-07T14:27:38.585" v="23"/>
          <ac:picMkLst>
            <pc:docMk/>
            <pc:sldMk cId="3698990759" sldId="262"/>
            <ac:picMk id="4" creationId="{FDE29AB8-F836-4D53-AC0B-EFA12D6F9F9A}"/>
          </ac:picMkLst>
        </pc:picChg>
      </pc:sldChg>
      <pc:sldChg chg="addSp modSp new">
        <pc:chgData name="Virginia Abt" userId="23865c292c0e043c" providerId="LiveId" clId="{A0348782-6374-4459-8493-3452C3C9498D}" dt="2021-12-07T14:31:04.031" v="25"/>
        <pc:sldMkLst>
          <pc:docMk/>
          <pc:sldMk cId="150570844" sldId="263"/>
        </pc:sldMkLst>
        <pc:picChg chg="add mod">
          <ac:chgData name="Virginia Abt" userId="23865c292c0e043c" providerId="LiveId" clId="{A0348782-6374-4459-8493-3452C3C9498D}" dt="2021-12-07T14:31:04.031" v="25"/>
          <ac:picMkLst>
            <pc:docMk/>
            <pc:sldMk cId="150570844" sldId="263"/>
            <ac:picMk id="2" creationId="{BA0ED4A3-322A-4061-9819-0356CDE562BB}"/>
          </ac:picMkLst>
        </pc:picChg>
        <pc:picChg chg="add mod">
          <ac:chgData name="Virginia Abt" userId="23865c292c0e043c" providerId="LiveId" clId="{A0348782-6374-4459-8493-3452C3C9498D}" dt="2021-12-06T18:37:19.549" v="8" actId="931"/>
          <ac:picMkLst>
            <pc:docMk/>
            <pc:sldMk cId="150570844" sldId="263"/>
            <ac:picMk id="3" creationId="{E9E7FB74-564A-40AC-A187-64C2CFC6E25D}"/>
          </ac:picMkLst>
        </pc:picChg>
      </pc:sldChg>
      <pc:sldChg chg="addSp delSp modSp new modTransition modAnim">
        <pc:chgData name="Virginia Abt" userId="23865c292c0e043c" providerId="LiveId" clId="{A0348782-6374-4459-8493-3452C3C9498D}" dt="2021-12-07T14:32:34.756" v="28"/>
        <pc:sldMkLst>
          <pc:docMk/>
          <pc:sldMk cId="3130683478" sldId="264"/>
        </pc:sldMkLst>
        <pc:picChg chg="add del mod">
          <ac:chgData name="Virginia Abt" userId="23865c292c0e043c" providerId="LiveId" clId="{A0348782-6374-4459-8493-3452C3C9498D}" dt="2021-12-07T14:32:03.333" v="27"/>
          <ac:picMkLst>
            <pc:docMk/>
            <pc:sldMk cId="3130683478" sldId="264"/>
            <ac:picMk id="2" creationId="{59F91E83-4C28-4C2D-9E73-111C08FA86EB}"/>
          </ac:picMkLst>
        </pc:picChg>
        <pc:picChg chg="add mod">
          <ac:chgData name="Virginia Abt" userId="23865c292c0e043c" providerId="LiveId" clId="{A0348782-6374-4459-8493-3452C3C9498D}" dt="2021-12-06T18:37:49.878" v="11" actId="931"/>
          <ac:picMkLst>
            <pc:docMk/>
            <pc:sldMk cId="3130683478" sldId="264"/>
            <ac:picMk id="3" creationId="{6A160F67-03E1-4807-B9A4-B0724BA434A1}"/>
          </ac:picMkLst>
        </pc:picChg>
        <pc:picChg chg="add mod">
          <ac:chgData name="Virginia Abt" userId="23865c292c0e043c" providerId="LiveId" clId="{A0348782-6374-4459-8493-3452C3C9498D}" dt="2021-12-07T14:32:34.756" v="28"/>
          <ac:picMkLst>
            <pc:docMk/>
            <pc:sldMk cId="3130683478" sldId="264"/>
            <ac:picMk id="4" creationId="{D5157D76-9982-44BB-AE06-FD8281698191}"/>
          </ac:picMkLst>
        </pc:picChg>
      </pc:sldChg>
      <pc:sldChg chg="addSp modSp new">
        <pc:chgData name="Virginia Abt" userId="23865c292c0e043c" providerId="LiveId" clId="{A0348782-6374-4459-8493-3452C3C9498D}" dt="2021-12-07T14:29:39.201" v="24"/>
        <pc:sldMkLst>
          <pc:docMk/>
          <pc:sldMk cId="2503548854" sldId="265"/>
        </pc:sldMkLst>
        <pc:picChg chg="add mod">
          <ac:chgData name="Virginia Abt" userId="23865c292c0e043c" providerId="LiveId" clId="{A0348782-6374-4459-8493-3452C3C9498D}" dt="2021-12-07T14:29:39.201" v="24"/>
          <ac:picMkLst>
            <pc:docMk/>
            <pc:sldMk cId="2503548854" sldId="265"/>
            <ac:picMk id="2" creationId="{1EF09092-1DA3-4317-BCA5-61EC1DF22B48}"/>
          </ac:picMkLst>
        </pc:picChg>
        <pc:picChg chg="add mod">
          <ac:chgData name="Virginia Abt" userId="23865c292c0e043c" providerId="LiveId" clId="{A0348782-6374-4459-8493-3452C3C9498D}" dt="2021-12-07T11:03:50.331" v="20" actId="931"/>
          <ac:picMkLst>
            <pc:docMk/>
            <pc:sldMk cId="2503548854" sldId="265"/>
            <ac:picMk id="3" creationId="{DBFD8159-7B75-4D18-9CB9-137AE64D2E7A}"/>
          </ac:picMkLst>
        </pc:picChg>
      </pc:sldChg>
      <pc:sldChg chg="new del">
        <pc:chgData name="Virginia Abt" userId="23865c292c0e043c" providerId="LiveId" clId="{A0348782-6374-4459-8493-3452C3C9498D}" dt="2021-12-06T18:37:38.747" v="10" actId="2696"/>
        <pc:sldMkLst>
          <pc:docMk/>
          <pc:sldMk cId="3427822500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D85101-0DF9-412C-9AE6-1D15AC13B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30E3361-A6C1-45F2-8463-687A1C518A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F9246B-057C-4DE7-8163-139F08FA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8E83-1A03-43ED-A042-0BBAE1BC69F1}" type="datetimeFigureOut">
              <a:rPr lang="de-DE" smtClean="0"/>
              <a:t>08.12.2021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AF7A7B-93D3-4161-9715-025B9BB42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20924D-843B-4A1F-91E0-F2A0C003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830E-9067-4514-AC6E-BEED96C0A9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0759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C01E71-7020-4163-B92B-BE940B506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7C25A1F-9907-4CFD-BD6E-81416A1AD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F9E6A7-9612-4C1F-97D9-C90075480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8E83-1A03-43ED-A042-0BBAE1BC69F1}" type="datetimeFigureOut">
              <a:rPr lang="de-DE" smtClean="0"/>
              <a:t>08.12.2021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30E42E-85B5-46FD-8955-CE1085E8F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263FC4-73AE-4D32-8A37-DFB2976FB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830E-9067-4514-AC6E-BEED96C0A9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5582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B4172B1-D4EC-40A2-8AC3-BDA15A68F9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3949509-3C1F-4385-B027-E45D99ACD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DDDFDE-F576-4DF0-98B9-26D3B8F92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8E83-1A03-43ED-A042-0BBAE1BC69F1}" type="datetimeFigureOut">
              <a:rPr lang="de-DE" smtClean="0"/>
              <a:t>08.12.2021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0A9827-D661-4B59-814F-584D4B73B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1F736B-8E7A-49DB-9406-0F03A70A2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830E-9067-4514-AC6E-BEED96C0A9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258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D659B8-B860-4B1C-B8A2-58AED9600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A6EE02-104E-46FB-9D65-1A955747E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F306E4-6008-4472-990C-0028F540A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8E83-1A03-43ED-A042-0BBAE1BC69F1}" type="datetimeFigureOut">
              <a:rPr lang="de-DE" smtClean="0"/>
              <a:t>08.12.2021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32E7FB-71FE-44B5-89F2-553A87F09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CA0CA5-6A32-4A03-97D3-1CAB228DA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830E-9067-4514-AC6E-BEED96C0A9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0945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5BC309-1742-4859-8C7B-F93363F77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3748C0A-D2A6-4465-8889-3D20819D0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FCB764-F015-4E50-BCC4-1B8B93476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8E83-1A03-43ED-A042-0BBAE1BC69F1}" type="datetimeFigureOut">
              <a:rPr lang="de-DE" smtClean="0"/>
              <a:t>08.12.2021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479E5F-98D0-4872-A924-6D2EBB302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1114D3-6CF5-4F2D-9CB6-EF4FA8A54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830E-9067-4514-AC6E-BEED96C0A9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0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A84AE4-9FB5-4C61-BE8A-AC7894E83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29574B-6557-4D22-B743-8CEEEB363C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E503D14-FC42-4BF7-81B2-143E91AD9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FC00E9D-D7C1-479B-9A80-157E245F2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8E83-1A03-43ED-A042-0BBAE1BC69F1}" type="datetimeFigureOut">
              <a:rPr lang="de-DE" smtClean="0"/>
              <a:t>08.12.2021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263FBB-459B-4D5E-B95A-F3012FEDC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300AB55-007F-4C2E-9E20-06EC6EB3A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830E-9067-4514-AC6E-BEED96C0A9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547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902D58-E3AF-4B21-A003-22E9A7565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B45AC5-9663-4FA9-A3A0-43EF7CF76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E59D87-C15C-461E-A709-82343E4F6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B7E40D8-882D-4A30-B3D9-9BB9DACD7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3CF231B-1C98-4A65-85DF-92A8FEBB35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4B5983C-4214-4073-93AC-7A9FDA2D4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8E83-1A03-43ED-A042-0BBAE1BC69F1}" type="datetimeFigureOut">
              <a:rPr lang="de-DE" smtClean="0"/>
              <a:t>08.12.2021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A51C376-80AD-4C2F-9986-65660C7E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6B7AB98-C5CC-4640-B1F0-9DC641DAB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830E-9067-4514-AC6E-BEED96C0A9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823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6AE3EC-9783-435A-B1FB-5AA8F29EF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4FC2283-A5C3-456E-A8D5-7942BF726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8E83-1A03-43ED-A042-0BBAE1BC69F1}" type="datetimeFigureOut">
              <a:rPr lang="de-DE" smtClean="0"/>
              <a:t>08.12.2021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8D5D569-3985-4D8E-82B4-68A5A0A6F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9D58881-45C7-462B-B43F-405245932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830E-9067-4514-AC6E-BEED96C0A9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6411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0F3493B-BD99-4026-B11B-198EDEF3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8E83-1A03-43ED-A042-0BBAE1BC69F1}" type="datetimeFigureOut">
              <a:rPr lang="de-DE" smtClean="0"/>
              <a:t>08.12.2021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42061AC-E728-4062-ABC7-5A613098A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1F385FF-C101-4496-84CC-AABD1A92B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830E-9067-4514-AC6E-BEED96C0A9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5209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6FCFDF-AC47-4EA3-B441-54D08CB8D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750662-684A-4EF3-92FF-6F4D356B4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1472D9C-42AB-4B59-8431-C5EF72D54C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B9068BE-2715-4A1D-B03B-820F4BA29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8E83-1A03-43ED-A042-0BBAE1BC69F1}" type="datetimeFigureOut">
              <a:rPr lang="de-DE" smtClean="0"/>
              <a:t>08.12.2021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1B68CE5-2605-4D64-9109-E44B62A37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670EC47-67E2-4FBB-9623-8D787EA85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830E-9067-4514-AC6E-BEED96C0A9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846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67DA31-C3CE-4D73-9F0A-4C0D50380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BC36BBF-3889-4409-B6FB-26B42381D8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C2AC688-10F1-41CE-B778-A36D1CF0FD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3343649-B104-48D0-AD07-535B8F95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8E83-1A03-43ED-A042-0BBAE1BC69F1}" type="datetimeFigureOut">
              <a:rPr lang="de-DE" smtClean="0"/>
              <a:t>08.12.2021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FBCCE65-521B-4619-B621-BEF3282BF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AEC9D76-64D9-4E65-91F4-79ABFBF98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7830E-9067-4514-AC6E-BEED96C0A9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9903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3EE1452-D434-4EEF-8C1C-A730A77A0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C14702E-233C-4557-A6EB-9E4F35828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200C9F-BD48-42C5-979A-68C246CEF9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E8E83-1A03-43ED-A042-0BBAE1BC69F1}" type="datetimeFigureOut">
              <a:rPr lang="de-DE" smtClean="0"/>
              <a:t>08.12.2021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85F0FA-DEF9-490C-B9A4-CA51301271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9FAB33-7D14-4123-B337-71820F9E64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7830E-9067-4514-AC6E-BEED96C0A9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981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337758C-C42B-4DB4-8A9B-857AE4CBA4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61B7FA4-69B7-48A0-8D85-BEA30D42B6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8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02"/>
    </mc:Choice>
    <mc:Fallback xmlns="">
      <p:transition spd="slow" advTm="141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053237D-424B-47BF-8D91-45DA0695C7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8134AA4-3085-413F-9A10-C93B8DFAE1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9C8A286-3868-4A19-920F-2305DE3E1E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0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01"/>
    </mc:Choice>
    <mc:Fallback xmlns="">
      <p:transition spd="slow" advTm="37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2F3689F-3987-43CE-883E-EF00F67E05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F73402D-C3BB-4F5F-ABB4-2FAA6078E2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5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92"/>
    </mc:Choice>
    <mc:Fallback xmlns="">
      <p:transition spd="slow" advTm="621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13F0AA1-D502-4427-83DD-51AE040622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DE29AB8-F836-4D53-AC0B-EFA12D6F9F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9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88"/>
    </mc:Choice>
    <mc:Fallback xmlns="">
      <p:transition spd="slow" advTm="60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BFD8159-7B75-4D18-9CB9-137AE64D2E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EF09092-1DA3-4317-BCA5-61EC1DF22B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4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15"/>
    </mc:Choice>
    <mc:Fallback xmlns="">
      <p:transition spd="slow" advTm="388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9E7FB74-564A-40AC-A187-64C2CFC6E2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A0ED4A3-322A-4061-9819-0356CDE562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21"/>
    </mc:Choice>
    <mc:Fallback xmlns="">
      <p:transition spd="slow" advTm="360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A160F67-03E1-4807-B9A4-B0724BA434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5157D76-9982-44BB-AE06-FD82816981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8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57"/>
    </mc:Choice>
    <mc:Fallback xmlns="">
      <p:transition spd="slow" advTm="256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D0C7246-8F54-4B12-91FA-888EB8B42A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6DF291E-71C7-4324-9890-1A7D6065E5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E188643-88EF-470D-9708-1330526B86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6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85"/>
    </mc:Choice>
    <mc:Fallback xmlns="">
      <p:transition spd="slow" advTm="250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8</Slides>
  <Notes>0</Notes>
  <HiddenSlides>0</HiddenSlides>
  <MMClips>8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Virginia Abt</dc:creator>
  <cp:lastModifiedBy>Virginia Abt</cp:lastModifiedBy>
  <cp:revision>1</cp:revision>
  <dcterms:created xsi:type="dcterms:W3CDTF">2021-12-05T14:26:47Z</dcterms:created>
  <dcterms:modified xsi:type="dcterms:W3CDTF">2021-12-08T06:09:15Z</dcterms:modified>
</cp:coreProperties>
</file>