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54E68805-B4CF-4FD0-ADDD-7602AC958E35}"/>
    <pc:docChg chg="modSld">
      <pc:chgData name="Virginia Abt" userId="23865c292c0e043c" providerId="LiveId" clId="{54E68805-B4CF-4FD0-ADDD-7602AC958E35}" dt="2021-12-17T18:27:41.938" v="3" actId="931"/>
      <pc:docMkLst>
        <pc:docMk/>
      </pc:docMkLst>
      <pc:sldChg chg="addSp modSp">
        <pc:chgData name="Virginia Abt" userId="23865c292c0e043c" providerId="LiveId" clId="{54E68805-B4CF-4FD0-ADDD-7602AC958E35}" dt="2021-12-14T08:58:28.764" v="0" actId="931"/>
        <pc:sldMkLst>
          <pc:docMk/>
          <pc:sldMk cId="2268867493" sldId="257"/>
        </pc:sldMkLst>
        <pc:picChg chg="add mod">
          <ac:chgData name="Virginia Abt" userId="23865c292c0e043c" providerId="LiveId" clId="{54E68805-B4CF-4FD0-ADDD-7602AC958E35}" dt="2021-12-14T08:58:28.764" v="0" actId="931"/>
          <ac:picMkLst>
            <pc:docMk/>
            <pc:sldMk cId="2268867493" sldId="257"/>
            <ac:picMk id="4" creationId="{6D7E65D5-1D45-4521-95DE-8701A9EBF221}"/>
          </ac:picMkLst>
        </pc:picChg>
      </pc:sldChg>
      <pc:sldChg chg="addSp modSp">
        <pc:chgData name="Virginia Abt" userId="23865c292c0e043c" providerId="LiveId" clId="{54E68805-B4CF-4FD0-ADDD-7602AC958E35}" dt="2021-12-17T18:26:47.473" v="1" actId="931"/>
        <pc:sldMkLst>
          <pc:docMk/>
          <pc:sldMk cId="969328705" sldId="262"/>
        </pc:sldMkLst>
        <pc:picChg chg="add mod">
          <ac:chgData name="Virginia Abt" userId="23865c292c0e043c" providerId="LiveId" clId="{54E68805-B4CF-4FD0-ADDD-7602AC958E35}" dt="2021-12-17T18:26:47.473" v="1" actId="931"/>
          <ac:picMkLst>
            <pc:docMk/>
            <pc:sldMk cId="969328705" sldId="262"/>
            <ac:picMk id="4" creationId="{E567C1FF-4152-45C6-96C8-C88AAD1F85DE}"/>
          </ac:picMkLst>
        </pc:picChg>
      </pc:sldChg>
      <pc:sldChg chg="addSp modSp">
        <pc:chgData name="Virginia Abt" userId="23865c292c0e043c" providerId="LiveId" clId="{54E68805-B4CF-4FD0-ADDD-7602AC958E35}" dt="2021-12-17T18:27:09.168" v="2" actId="931"/>
        <pc:sldMkLst>
          <pc:docMk/>
          <pc:sldMk cId="1113603753" sldId="264"/>
        </pc:sldMkLst>
        <pc:picChg chg="add mod">
          <ac:chgData name="Virginia Abt" userId="23865c292c0e043c" providerId="LiveId" clId="{54E68805-B4CF-4FD0-ADDD-7602AC958E35}" dt="2021-12-17T18:27:09.168" v="2" actId="931"/>
          <ac:picMkLst>
            <pc:docMk/>
            <pc:sldMk cId="1113603753" sldId="264"/>
            <ac:picMk id="4" creationId="{170C6543-50A4-4D71-9AD5-5B894752D3BA}"/>
          </ac:picMkLst>
        </pc:picChg>
      </pc:sldChg>
      <pc:sldChg chg="addSp modSp">
        <pc:chgData name="Virginia Abt" userId="23865c292c0e043c" providerId="LiveId" clId="{54E68805-B4CF-4FD0-ADDD-7602AC958E35}" dt="2021-12-17T18:27:41.938" v="3" actId="931"/>
        <pc:sldMkLst>
          <pc:docMk/>
          <pc:sldMk cId="853482437" sldId="266"/>
        </pc:sldMkLst>
        <pc:picChg chg="add mod">
          <ac:chgData name="Virginia Abt" userId="23865c292c0e043c" providerId="LiveId" clId="{54E68805-B4CF-4FD0-ADDD-7602AC958E35}" dt="2021-12-17T18:27:41.938" v="3" actId="931"/>
          <ac:picMkLst>
            <pc:docMk/>
            <pc:sldMk cId="853482437" sldId="266"/>
            <ac:picMk id="4" creationId="{4A7C5449-4633-4EC9-A6A3-EA4C457C16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69C2D-376D-4ED3-A3C6-DAF2541B3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6E2B522-D314-48F9-AA27-BBA4961B5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C3B3E3-54DC-4580-B67A-1E6A8D0C0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92F74F-BCB1-4F66-AE2D-24E4B3FB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7254FB-F261-4B2E-AD01-F681AAFC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0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AEB2C-6C82-4327-9704-F4C94F4B9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DC7888-05EB-4BC4-8B92-6BA42394E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9175AA-051D-4A9E-ADF9-DD2961EA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D5F068-2473-4C31-B24A-F22CCA3C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9E467-72C4-428F-A53F-2BD11528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260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3B6DCAE-9B11-4B56-B31C-1C809B97E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74315A0-FFAE-4118-A5E1-360CE8731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50FF05-4A94-47A5-8FBE-C3A600A9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CC169A-6467-4371-B328-B524ABEE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81B0C5-A934-4BFD-AD59-0DD28C0D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1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04536-017A-488D-ABDE-C78E0093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8F48FD-3DF2-481D-BA10-1DF1E3791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D8270D-3BD8-4CB6-B6F4-5A045A81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C638E-4DBA-49FF-9DCC-E3035810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2B702F-83F2-4B39-8F75-2B86CAFC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17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9E070-9A39-41DD-94D8-468AF4DC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A63A10-CB83-4261-850E-2BB416819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D9A5AF-26C1-4036-8B0E-A0826244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5516BF-3810-40FB-858A-DCC8E0FD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571FE9-1141-48DD-AD63-B4B88CF3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58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77D97-2E2B-44F0-807D-7E3E5E22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46819E-E2C1-4BDF-9871-F6CB0432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AD6FAE-38E6-4210-8E76-C489E27CC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1F2904-9808-4FE3-A5E3-21C43FCA6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9BD77E-FD5F-4732-A106-63325B1D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B22375-015C-4EB3-AD42-3A975EBB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95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AF8CF-DB5B-4A30-B609-4856768D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3C2451-FE99-4D7C-BABB-DE136F726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2DBF87-FECC-4195-8AFD-B5D44CA70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74A761-D983-4E68-8403-FB2D3161A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576E1D-D5A1-4050-84FB-7EF0B7A2F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6B6D7E7-0A44-4C82-B56A-A244F72D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8369D6-5EB1-4EBB-8EDC-6D33F402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5B3AC1-ACDE-4CEE-A516-9D7BDB78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63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726A3-B964-47AE-B89F-1BC712CA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E52D9F-370E-401B-866C-D68D9C52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D5FA7A-0207-44A5-9CE0-DA58EEEE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3951CA-B206-422C-ABFE-62D34F02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61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25E1E9D-19BC-4C6A-840B-294FC953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859400-4F34-4294-B672-B7CAB2042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B29CB-CB72-4D2B-8CCC-B69E9B95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9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63D2E-1863-413E-96A7-A50278BFD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450858-DD42-41E1-A0EE-0B1A809F8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E12682-D06C-459C-A266-F329F37D7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DE5D4-5F55-4E35-91FA-D47AF851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0F35F8B-6D4A-4B9F-80D1-092D47BD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0F5324-35B3-480F-B8CA-904870C5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68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7C5FE-848A-457A-9729-D6C016F1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9E1533-E523-485A-B579-DB74F128E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C8CFF4-C777-42F6-BAA4-A0830A3E1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CE7580-AE73-4104-B28E-8F97E3241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8E9246-BAD9-42D8-97E3-E3382D80B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8079-CCA9-444D-8246-3994C1D1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64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EF0C1A-D9EB-46AE-BB6B-0EEBF33BC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A3BC98-604B-44CB-8352-78465B6BE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BE818B-103D-43AF-8B02-36DF5F80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32CBD-90CD-48B4-99CF-91D3333F0B7E}" type="datetimeFigureOut">
              <a:rPr lang="de-DE" smtClean="0"/>
              <a:t>17.12.2021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F3CFC4-5E51-4763-B072-1C80F0019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E562E-BB58-48C1-BFB5-DC4A43EA8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6B235-FCB9-464B-8590-29902680FE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8EBC19-FF4A-4FFA-8AD7-F114CC336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65CE3A-8A5B-44CF-8EEC-9235163F5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1"/>
    </mc:Choice>
    <mc:Fallback xmlns="">
      <p:transition spd="slow" advTm="2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032FE4-D5BC-46EA-B096-24B6A1F4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97E31B-4344-4C2A-9C96-82EB9B6F2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7"/>
    </mc:Choice>
    <mc:Fallback xmlns="">
      <p:transition spd="slow" advTm="2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3EB013-CE4D-4DD7-A35D-6B3D15AD9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7C5449-4633-4EC9-A6A3-EA4C457C1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8"/>
    </mc:Choice>
    <mc:Fallback xmlns="">
      <p:transition spd="slow" advTm="3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4CC420-7403-46ED-AED8-28AA86570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6D3922D-EC09-4024-AD87-30456FEE2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D8B784-8838-4F1B-826E-102CE9372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5"/>
    </mc:Choice>
    <mc:Fallback xmlns="">
      <p:transition spd="slow" advTm="3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3B62B4-1084-4C2D-BB3F-DAE5D72DF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D7E65D5-1D45-4521-95DE-8701A9EBF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6"/>
    </mc:Choice>
    <mc:Fallback xmlns="">
      <p:transition spd="slow" advTm="3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7DDD808-70E9-4978-AF40-AA8C9B459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19A925B-77A4-4DFF-945F-1AA8C16E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FE4AB86-CDDB-4EE7-B614-D038852F2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4"/>
    </mc:Choice>
    <mc:Fallback xmlns="">
      <p:transition spd="slow" advTm="3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AF0957-15CD-4BCF-924C-FB45793B6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3370EA-14FC-4845-B374-04D6A2A0D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52"/>
    </mc:Choice>
    <mc:Fallback xmlns="">
      <p:transition spd="slow" advTm="2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48CE15E-6E0E-4F2C-A155-73E2F2166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AE03F5-1810-4C4E-A125-D528FB323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96"/>
    </mc:Choice>
    <mc:Fallback xmlns="">
      <p:transition spd="slow" advTm="6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E0745F-10BB-419B-8370-87E36353C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453F23-F73C-4671-A95C-235246C2F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FADE2A-1B0A-4CC2-BBC8-D3607C621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3"/>
    </mc:Choice>
    <mc:Fallback xmlns="">
      <p:transition spd="slow" advTm="2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D56043-5D77-4E3E-A053-2207FB13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67C1FF-4152-45C6-96C8-C88AAD1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5"/>
    </mc:Choice>
    <mc:Fallback xmlns="">
      <p:transition spd="slow" advTm="3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B7C465-3B2D-4BF2-9EF5-16BE98B3E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5A0751-C714-40D0-9C2F-CC861043E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99654E-B8AC-447F-9AAE-5770BDE52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1"/>
    </mc:Choice>
    <mc:Fallback xmlns="">
      <p:transition spd="slow" advTm="3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7CEF2B-D137-43D7-A50C-8620AAFB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70C6543-50A4-4D71-9AD5-5B894752D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0"/>
    </mc:Choice>
    <mc:Fallback xmlns="">
      <p:transition spd="slow" advTm="6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12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2</cp:revision>
  <dcterms:created xsi:type="dcterms:W3CDTF">2021-12-14T08:29:59Z</dcterms:created>
  <dcterms:modified xsi:type="dcterms:W3CDTF">2021-12-17T18:35:50Z</dcterms:modified>
</cp:coreProperties>
</file>