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rginia Abt" userId="23865c292c0e043c" providerId="LiveId" clId="{189068D1-25D8-4FB6-92F2-CE971ED10EF8}"/>
    <pc:docChg chg="undo custSel addSld delSld modSld">
      <pc:chgData name="Virginia Abt" userId="23865c292c0e043c" providerId="LiveId" clId="{189068D1-25D8-4FB6-92F2-CE971ED10EF8}" dt="2021-12-23T19:00:49.353" v="12" actId="931"/>
      <pc:docMkLst>
        <pc:docMk/>
      </pc:docMkLst>
      <pc:sldChg chg="addSp modSp">
        <pc:chgData name="Virginia Abt" userId="23865c292c0e043c" providerId="LiveId" clId="{189068D1-25D8-4FB6-92F2-CE971ED10EF8}" dt="2021-12-23T18:55:59.513" v="0" actId="931"/>
        <pc:sldMkLst>
          <pc:docMk/>
          <pc:sldMk cId="4107316836" sldId="257"/>
        </pc:sldMkLst>
        <pc:picChg chg="add mod">
          <ac:chgData name="Virginia Abt" userId="23865c292c0e043c" providerId="LiveId" clId="{189068D1-25D8-4FB6-92F2-CE971ED10EF8}" dt="2021-12-23T18:55:59.513" v="0" actId="931"/>
          <ac:picMkLst>
            <pc:docMk/>
            <pc:sldMk cId="4107316836" sldId="257"/>
            <ac:picMk id="4" creationId="{EC26DC68-E5A6-4858-A219-D44D770A5210}"/>
          </ac:picMkLst>
        </pc:picChg>
      </pc:sldChg>
      <pc:sldChg chg="addSp modSp">
        <pc:chgData name="Virginia Abt" userId="23865c292c0e043c" providerId="LiveId" clId="{189068D1-25D8-4FB6-92F2-CE971ED10EF8}" dt="2021-12-23T18:56:41.457" v="3" actId="931"/>
        <pc:sldMkLst>
          <pc:docMk/>
          <pc:sldMk cId="3302704061" sldId="258"/>
        </pc:sldMkLst>
        <pc:picChg chg="add mod">
          <ac:chgData name="Virginia Abt" userId="23865c292c0e043c" providerId="LiveId" clId="{189068D1-25D8-4FB6-92F2-CE971ED10EF8}" dt="2021-12-23T18:56:41.457" v="3" actId="931"/>
          <ac:picMkLst>
            <pc:docMk/>
            <pc:sldMk cId="3302704061" sldId="258"/>
            <ac:picMk id="3" creationId="{3F5125CA-9C9F-40E6-A41E-2338EEF28B52}"/>
          </ac:picMkLst>
        </pc:picChg>
      </pc:sldChg>
      <pc:sldChg chg="addSp modSp">
        <pc:chgData name="Virginia Abt" userId="23865c292c0e043c" providerId="LiveId" clId="{189068D1-25D8-4FB6-92F2-CE971ED10EF8}" dt="2021-12-23T18:57:02.160" v="4" actId="931"/>
        <pc:sldMkLst>
          <pc:docMk/>
          <pc:sldMk cId="2986040844" sldId="259"/>
        </pc:sldMkLst>
        <pc:picChg chg="add mod">
          <ac:chgData name="Virginia Abt" userId="23865c292c0e043c" providerId="LiveId" clId="{189068D1-25D8-4FB6-92F2-CE971ED10EF8}" dt="2021-12-23T18:57:02.160" v="4" actId="931"/>
          <ac:picMkLst>
            <pc:docMk/>
            <pc:sldMk cId="2986040844" sldId="259"/>
            <ac:picMk id="4" creationId="{795851D7-A2F1-4D11-A20D-95C18F6E5983}"/>
          </ac:picMkLst>
        </pc:picChg>
      </pc:sldChg>
      <pc:sldChg chg="addSp modSp">
        <pc:chgData name="Virginia Abt" userId="23865c292c0e043c" providerId="LiveId" clId="{189068D1-25D8-4FB6-92F2-CE971ED10EF8}" dt="2021-12-23T18:58:15.303" v="6" actId="931"/>
        <pc:sldMkLst>
          <pc:docMk/>
          <pc:sldMk cId="204987320" sldId="260"/>
        </pc:sldMkLst>
        <pc:picChg chg="add mod">
          <ac:chgData name="Virginia Abt" userId="23865c292c0e043c" providerId="LiveId" clId="{189068D1-25D8-4FB6-92F2-CE971ED10EF8}" dt="2021-12-23T18:57:31.709" v="5" actId="931"/>
          <ac:picMkLst>
            <pc:docMk/>
            <pc:sldMk cId="204987320" sldId="260"/>
            <ac:picMk id="4" creationId="{135F0ED7-4D0A-4E38-AB11-63895383B2C9}"/>
          </ac:picMkLst>
        </pc:picChg>
        <pc:picChg chg="add mod">
          <ac:chgData name="Virginia Abt" userId="23865c292c0e043c" providerId="LiveId" clId="{189068D1-25D8-4FB6-92F2-CE971ED10EF8}" dt="2021-12-23T18:58:15.303" v="6" actId="931"/>
          <ac:picMkLst>
            <pc:docMk/>
            <pc:sldMk cId="204987320" sldId="260"/>
            <ac:picMk id="6" creationId="{7E91E9B3-39C5-4A38-9DA7-D3217E16CE45}"/>
          </ac:picMkLst>
        </pc:picChg>
      </pc:sldChg>
      <pc:sldChg chg="addSp modSp">
        <pc:chgData name="Virginia Abt" userId="23865c292c0e043c" providerId="LiveId" clId="{189068D1-25D8-4FB6-92F2-CE971ED10EF8}" dt="2021-12-23T18:58:33.750" v="7" actId="931"/>
        <pc:sldMkLst>
          <pc:docMk/>
          <pc:sldMk cId="3820948582" sldId="262"/>
        </pc:sldMkLst>
        <pc:picChg chg="add mod">
          <ac:chgData name="Virginia Abt" userId="23865c292c0e043c" providerId="LiveId" clId="{189068D1-25D8-4FB6-92F2-CE971ED10EF8}" dt="2021-12-23T18:58:33.750" v="7" actId="931"/>
          <ac:picMkLst>
            <pc:docMk/>
            <pc:sldMk cId="3820948582" sldId="262"/>
            <ac:picMk id="3" creationId="{5C812720-2276-4B4F-9A08-2EB8CC5CF7A9}"/>
          </ac:picMkLst>
        </pc:picChg>
      </pc:sldChg>
      <pc:sldChg chg="addSp modSp">
        <pc:chgData name="Virginia Abt" userId="23865c292c0e043c" providerId="LiveId" clId="{189068D1-25D8-4FB6-92F2-CE971ED10EF8}" dt="2021-12-23T18:59:10.818" v="8" actId="931"/>
        <pc:sldMkLst>
          <pc:docMk/>
          <pc:sldMk cId="1374750670" sldId="263"/>
        </pc:sldMkLst>
        <pc:picChg chg="add mod">
          <ac:chgData name="Virginia Abt" userId="23865c292c0e043c" providerId="LiveId" clId="{189068D1-25D8-4FB6-92F2-CE971ED10EF8}" dt="2021-12-23T18:59:10.818" v="8" actId="931"/>
          <ac:picMkLst>
            <pc:docMk/>
            <pc:sldMk cId="1374750670" sldId="263"/>
            <ac:picMk id="4" creationId="{E3D3228C-6F77-49BC-A0E0-10470529E965}"/>
          </ac:picMkLst>
        </pc:picChg>
      </pc:sldChg>
      <pc:sldChg chg="addSp modSp">
        <pc:chgData name="Virginia Abt" userId="23865c292c0e043c" providerId="LiveId" clId="{189068D1-25D8-4FB6-92F2-CE971ED10EF8}" dt="2021-12-23T18:59:30.047" v="9" actId="931"/>
        <pc:sldMkLst>
          <pc:docMk/>
          <pc:sldMk cId="3527951819" sldId="264"/>
        </pc:sldMkLst>
        <pc:picChg chg="add mod">
          <ac:chgData name="Virginia Abt" userId="23865c292c0e043c" providerId="LiveId" clId="{189068D1-25D8-4FB6-92F2-CE971ED10EF8}" dt="2021-12-23T18:59:30.047" v="9" actId="931"/>
          <ac:picMkLst>
            <pc:docMk/>
            <pc:sldMk cId="3527951819" sldId="264"/>
            <ac:picMk id="4" creationId="{A30C0543-D40B-4D8C-9743-4C5464E074F5}"/>
          </ac:picMkLst>
        </pc:picChg>
      </pc:sldChg>
      <pc:sldChg chg="addSp modSp">
        <pc:chgData name="Virginia Abt" userId="23865c292c0e043c" providerId="LiveId" clId="{189068D1-25D8-4FB6-92F2-CE971ED10EF8}" dt="2021-12-23T19:00:02.335" v="10" actId="931"/>
        <pc:sldMkLst>
          <pc:docMk/>
          <pc:sldMk cId="112314078" sldId="266"/>
        </pc:sldMkLst>
        <pc:picChg chg="add mod">
          <ac:chgData name="Virginia Abt" userId="23865c292c0e043c" providerId="LiveId" clId="{189068D1-25D8-4FB6-92F2-CE971ED10EF8}" dt="2021-12-23T19:00:02.335" v="10" actId="931"/>
          <ac:picMkLst>
            <pc:docMk/>
            <pc:sldMk cId="112314078" sldId="266"/>
            <ac:picMk id="4" creationId="{1EE8931E-2E29-4FF7-8EBB-BE42FE114B88}"/>
          </ac:picMkLst>
        </pc:picChg>
      </pc:sldChg>
      <pc:sldChg chg="addSp modSp">
        <pc:chgData name="Virginia Abt" userId="23865c292c0e043c" providerId="LiveId" clId="{189068D1-25D8-4FB6-92F2-CE971ED10EF8}" dt="2021-12-23T19:00:19.814" v="11" actId="931"/>
        <pc:sldMkLst>
          <pc:docMk/>
          <pc:sldMk cId="2346325519" sldId="267"/>
        </pc:sldMkLst>
        <pc:picChg chg="add mod">
          <ac:chgData name="Virginia Abt" userId="23865c292c0e043c" providerId="LiveId" clId="{189068D1-25D8-4FB6-92F2-CE971ED10EF8}" dt="2021-12-23T19:00:19.814" v="11" actId="931"/>
          <ac:picMkLst>
            <pc:docMk/>
            <pc:sldMk cId="2346325519" sldId="267"/>
            <ac:picMk id="4" creationId="{174FDC20-C573-4320-B43E-3F65A735277C}"/>
          </ac:picMkLst>
        </pc:picChg>
      </pc:sldChg>
      <pc:sldChg chg="addSp modSp">
        <pc:chgData name="Virginia Abt" userId="23865c292c0e043c" providerId="LiveId" clId="{189068D1-25D8-4FB6-92F2-CE971ED10EF8}" dt="2021-12-23T19:00:49.353" v="12" actId="931"/>
        <pc:sldMkLst>
          <pc:docMk/>
          <pc:sldMk cId="4066943140" sldId="270"/>
        </pc:sldMkLst>
        <pc:picChg chg="add mod">
          <ac:chgData name="Virginia Abt" userId="23865c292c0e043c" providerId="LiveId" clId="{189068D1-25D8-4FB6-92F2-CE971ED10EF8}" dt="2021-12-23T19:00:49.353" v="12" actId="931"/>
          <ac:picMkLst>
            <pc:docMk/>
            <pc:sldMk cId="4066943140" sldId="270"/>
            <ac:picMk id="4" creationId="{FA8D1ACB-51F4-4D5B-BDBC-891902B1AB9E}"/>
          </ac:picMkLst>
        </pc:picChg>
      </pc:sldChg>
      <pc:sldChg chg="new del">
        <pc:chgData name="Virginia Abt" userId="23865c292c0e043c" providerId="LiveId" clId="{189068D1-25D8-4FB6-92F2-CE971ED10EF8}" dt="2021-12-23T18:56:25.627" v="2" actId="680"/>
        <pc:sldMkLst>
          <pc:docMk/>
          <pc:sldMk cId="2961989872" sldId="27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292CCF-445F-4FB4-90E4-9D2FD3A978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ED9A874-E7B8-42F4-B976-24B56C3C7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B2E27E-A8D1-499C-882F-E9C31D7E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744D-0B5A-4732-97BF-8419DD520552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66015F-EAF1-42B1-A426-A6BAE40F8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E0FE13-63BD-4660-9B29-73415AE08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F6F-1E54-4284-9681-7F6F4D911A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206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5FA926-3CA1-4C97-9704-2DCEB04D3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FCA34EC-2844-4156-B9CC-75F2F8E64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607601-338D-4DBB-A2A5-C7B993C0F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744D-0B5A-4732-97BF-8419DD520552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4E568F5-001D-4176-87D2-8594999A6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90F158-C012-4024-9B1D-1D547010B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F6F-1E54-4284-9681-7F6F4D911A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9298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E610B78-3B83-4E40-A59B-82A7097BBB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7669962-DE4B-47E1-A49A-74B5401F6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D12271-CDC7-4C74-921F-D8D054DEC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744D-0B5A-4732-97BF-8419DD520552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337C2E-2B98-4E1B-8FD2-2EC0BB266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7AA87D-8D78-4360-AC8D-497D9E58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F6F-1E54-4284-9681-7F6F4D911A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192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AD72A5-1717-4D9A-B86B-E02D4E4AF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0C57D3-E066-4002-826A-41F5F592D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D054C8-8B40-4862-B29F-397D033AD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744D-0B5A-4732-97BF-8419DD520552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D4C685-59F0-4C19-8BEF-007B158FB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415456-F5CF-4E4B-9D4A-20CAD6C74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F6F-1E54-4284-9681-7F6F4D911A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4373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0A31E8-9C80-4A7C-B3D7-A9D5E19CA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83C2563-7DE3-41A0-A2CD-15E51E257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2E7B75-B52E-438B-88DB-427D9580F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744D-0B5A-4732-97BF-8419DD520552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03B36B-B6F9-4685-AF7F-12AA958AA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9C14EA-0A9C-49DF-87DC-C7A347C0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F6F-1E54-4284-9681-7F6F4D911A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4392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61FF94-E36D-4609-A0E1-BCE543543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5E05C0-D040-4722-B4C3-67C7CFE6DF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4810CC1-8A68-4AD6-9ECE-7EB27F45EB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862FD8B-2547-4FFB-B5BD-7C3832A9A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744D-0B5A-4732-97BF-8419DD520552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2F6625-049B-46B8-B2D3-8F3397B4C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AA580C4-1CF5-4AA3-92A7-82300DFBC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F6F-1E54-4284-9681-7F6F4D911A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764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EAA9E2-7D9B-4509-A99A-980004B4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3C3AFE-ACC5-4D28-97E9-A6E62163C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CE17DA1-021C-4C54-A6C4-DDADCC569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97612CB-AF1F-4265-82D6-06C249D2A2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3FE0606-EC6E-4BBF-A1EC-FA09CC15D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E4619CB-DBF2-4D10-A9BE-70EAA9B73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744D-0B5A-4732-97BF-8419DD520552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7983435-A48A-4C44-B0C5-9035B0AD0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EFACE24-E4BB-4726-8301-E17FF883D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F6F-1E54-4284-9681-7F6F4D911A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6322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B2F582-007B-4F6C-BDC1-9927D732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3E276F2-9F56-4D46-A31D-C722520A4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744D-0B5A-4732-97BF-8419DD520552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E0F44ED-A923-4521-A412-2ED28FDFE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D2FFD5-E234-4698-9DFC-4D537C2E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F6F-1E54-4284-9681-7F6F4D911A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9176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19B6CCD-4742-4332-8DE0-6C1E12414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744D-0B5A-4732-97BF-8419DD520552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0E404FB-334C-4FEB-97FB-67EC939FC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07E1FC6-1F5E-44D4-821C-C980CFECB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F6F-1E54-4284-9681-7F6F4D911A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3529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EB732B-9670-4641-8E15-B9FA70DCE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FB0E98-BC06-48EA-8014-BC0105892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DB21B49-85C7-4DF4-87B6-A9A34A3922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B1E4FB8-B6D8-4812-AA6E-5D71A3BE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744D-0B5A-4732-97BF-8419DD520552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FBFC6E5-ECFE-4130-AC64-D53F368E1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B9CEF30-1614-4591-9FC4-FD3F5A78D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F6F-1E54-4284-9681-7F6F4D911A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7230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45A140-DF8B-4E94-BBC8-CD9276E42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E0581FC-E745-4C07-9B23-A85BD8712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68BC51D-C3C1-466E-B8B7-318D7FFF0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3DD0C77-4F9D-4D34-8CFB-67DB4F320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744D-0B5A-4732-97BF-8419DD520552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5D874F4-7222-4097-BBBB-A9CD791CD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79FEC70-30F7-4A90-A487-96419BCDB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F6F-1E54-4284-9681-7F6F4D911A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4457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F230FF6-3EB8-4EE0-AE8D-BE3213CFA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2E8826-A2EF-4E3A-9459-EC9D55BEC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B12D89-1931-45BE-965D-2C4019DD5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8744D-0B5A-4732-97BF-8419DD520552}" type="datetimeFigureOut">
              <a:rPr lang="de-DE" smtClean="0"/>
              <a:t>23.12.2021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314BB1-B27B-4754-AC02-F1CD080EF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967714-671B-4C83-9B13-81E79FD7A6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EDF6F-1E54-4284-9681-7F6F4D911A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477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FA81F6A-A683-46B6-9558-BF3A8254D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61D6108-2BA5-4D3B-B0E6-ED29FB727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4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02"/>
    </mc:Choice>
    <mc:Fallback xmlns="">
      <p:transition spd="slow" advTm="14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3370A7F-3E33-4B11-B4D6-BB0F5EA2D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EE8931E-2E29-4FF7-8EBB-BE42FE114B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96"/>
    </mc:Choice>
    <mc:Fallback xmlns="">
      <p:transition spd="slow" advTm="17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EF21AB-0F5B-4309-A6AB-5277B534D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74FDC20-C573-4320-B43E-3F65A73527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2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96"/>
    </mc:Choice>
    <mc:Fallback xmlns="">
      <p:transition spd="slow" advTm="21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C1CBAFA-3A8A-44B0-B53D-10BA87E48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4FAA4B-EECF-49E6-A6D6-1929DE8C8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46"/>
    </mc:Choice>
    <mc:Fallback xmlns="">
      <p:transition spd="slow" advTm="32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640371B-316D-4E26-B77A-9E909511F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A90D2C-AEA1-4F66-A334-E9C60C1A7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1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74"/>
    </mc:Choice>
    <mc:Fallback xmlns="">
      <p:transition spd="slow" advTm="32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75467E-A533-4D59-AF72-EEA49524A3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A8D1ACB-51F4-4D5B-BDBC-891902B1AB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4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85"/>
    </mc:Choice>
    <mc:Fallback xmlns="">
      <p:transition spd="slow" advTm="28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C989168-11C2-48F4-B810-89877687FD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C26DC68-E5A6-4858-A219-D44D770A5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1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82"/>
    </mc:Choice>
    <mc:Fallback xmlns="">
      <p:transition spd="slow" advTm="42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7063AA0-9816-4B12-8463-DB79B97D72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F5125CA-9C9F-40E6-A41E-2338EEF28B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0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89"/>
    </mc:Choice>
    <mc:Fallback xmlns="">
      <p:transition spd="slow" advTm="31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5323B13-EFE7-4005-A543-3A2B8592B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95851D7-A2F1-4D11-A20D-95C18F6E5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4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09"/>
    </mc:Choice>
    <mc:Fallback xmlns="">
      <p:transition spd="slow" advTm="64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CAE369-4706-4C1B-B5BA-9702AFE2D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35F0ED7-4D0A-4E38-AB11-63895383B2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E91E9B3-39C5-4A38-9DA7-D3217E16CE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77"/>
    </mc:Choice>
    <mc:Fallback xmlns="">
      <p:transition spd="slow" advTm="85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004915-F9E7-402B-A40B-92F4C2218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C812720-2276-4B4F-9A08-2EB8CC5CF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4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44"/>
    </mc:Choice>
    <mc:Fallback xmlns="">
      <p:transition spd="slow" advTm="32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3A72C7D-CB78-4DAC-AAF8-4ABE64CC2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3D3228C-6F77-49BC-A0E0-10470529E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5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05"/>
    </mc:Choice>
    <mc:Fallback xmlns="">
      <p:transition spd="slow" advTm="19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983DE24-952D-4D5E-8A68-9EDAAE76F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30C0543-D40B-4D8C-9743-4C5464E074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5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66"/>
    </mc:Choice>
    <mc:Fallback xmlns="">
      <p:transition spd="slow" advTm="13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4283E49-439E-4755-BDD4-D9AB161A9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7B4801-B24C-4C36-9628-6611D566C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2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3"/>
    </mc:Choice>
    <mc:Fallback xmlns="">
      <p:transition spd="slow" advTm="32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14</Slides>
  <Notes>0</Notes>
  <HiddenSlides>0</HiddenSlides>
  <MMClips>14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Virginia Abt</dc:creator>
  <cp:lastModifiedBy>Virginia Abt</cp:lastModifiedBy>
  <cp:revision>2</cp:revision>
  <dcterms:created xsi:type="dcterms:W3CDTF">2021-12-18T15:10:03Z</dcterms:created>
  <dcterms:modified xsi:type="dcterms:W3CDTF">2021-12-23T19:09:22Z</dcterms:modified>
</cp:coreProperties>
</file>