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5" r:id="rId6"/>
    <p:sldId id="264" r:id="rId7"/>
    <p:sldId id="259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a Abt" userId="23865c292c0e043c" providerId="LiveId" clId="{7BB58C59-978D-4D0D-8EE4-3F6E4377A2A5}"/>
    <pc:docChg chg="undo custSel addSld delSld modSld sldOrd">
      <pc:chgData name="Virginia Abt" userId="23865c292c0e043c" providerId="LiveId" clId="{7BB58C59-978D-4D0D-8EE4-3F6E4377A2A5}" dt="2021-12-08T06:18:18.191" v="28" actId="931"/>
      <pc:docMkLst>
        <pc:docMk/>
      </pc:docMkLst>
      <pc:sldChg chg="addSp modSp">
        <pc:chgData name="Virginia Abt" userId="23865c292c0e043c" providerId="LiveId" clId="{7BB58C59-978D-4D0D-8EE4-3F6E4377A2A5}" dt="2021-12-07T15:01:52.439" v="17"/>
        <pc:sldMkLst>
          <pc:docMk/>
          <pc:sldMk cId="3745181470" sldId="258"/>
        </pc:sldMkLst>
        <pc:picChg chg="add mod">
          <ac:chgData name="Virginia Abt" userId="23865c292c0e043c" providerId="LiveId" clId="{7BB58C59-978D-4D0D-8EE4-3F6E4377A2A5}" dt="2021-12-07T15:01:52.439" v="17"/>
          <ac:picMkLst>
            <pc:docMk/>
            <pc:sldMk cId="3745181470" sldId="258"/>
            <ac:picMk id="2" creationId="{67221758-332E-4D47-912E-3FA82DF38540}"/>
          </ac:picMkLst>
        </pc:picChg>
      </pc:sldChg>
      <pc:sldChg chg="addSp modSp">
        <pc:chgData name="Virginia Abt" userId="23865c292c0e043c" providerId="LiveId" clId="{7BB58C59-978D-4D0D-8EE4-3F6E4377A2A5}" dt="2021-12-08T06:18:18.191" v="28" actId="931"/>
        <pc:sldMkLst>
          <pc:docMk/>
          <pc:sldMk cId="3140066999" sldId="259"/>
        </pc:sldMkLst>
        <pc:picChg chg="add mod">
          <ac:chgData name="Virginia Abt" userId="23865c292c0e043c" providerId="LiveId" clId="{7BB58C59-978D-4D0D-8EE4-3F6E4377A2A5}" dt="2021-12-07T15:20:52.500" v="27"/>
          <ac:picMkLst>
            <pc:docMk/>
            <pc:sldMk cId="3140066999" sldId="259"/>
            <ac:picMk id="2" creationId="{A2982830-7FFE-4BC9-A1F5-C6B6B82AEF00}"/>
          </ac:picMkLst>
        </pc:picChg>
        <pc:picChg chg="add mod">
          <ac:chgData name="Virginia Abt" userId="23865c292c0e043c" providerId="LiveId" clId="{7BB58C59-978D-4D0D-8EE4-3F6E4377A2A5}" dt="2021-12-08T06:18:18.191" v="28" actId="931"/>
          <ac:picMkLst>
            <pc:docMk/>
            <pc:sldMk cId="3140066999" sldId="259"/>
            <ac:picMk id="5" creationId="{8CF4C62F-2083-4CA2-89F8-F23F27C4D5CA}"/>
          </ac:picMkLst>
        </pc:picChg>
      </pc:sldChg>
      <pc:sldChg chg="addSp modSp new">
        <pc:chgData name="Virginia Abt" userId="23865c292c0e043c" providerId="LiveId" clId="{7BB58C59-978D-4D0D-8EE4-3F6E4377A2A5}" dt="2021-12-07T15:04:25.689" v="18"/>
        <pc:sldMkLst>
          <pc:docMk/>
          <pc:sldMk cId="3353945437" sldId="260"/>
        </pc:sldMkLst>
        <pc:picChg chg="add mod">
          <ac:chgData name="Virginia Abt" userId="23865c292c0e043c" providerId="LiveId" clId="{7BB58C59-978D-4D0D-8EE4-3F6E4377A2A5}" dt="2021-12-07T15:04:25.689" v="18"/>
          <ac:picMkLst>
            <pc:docMk/>
            <pc:sldMk cId="3353945437" sldId="260"/>
            <ac:picMk id="2" creationId="{4E9BA8E5-5375-479E-8D6A-E9287B7B7E43}"/>
          </ac:picMkLst>
        </pc:picChg>
        <pc:picChg chg="add mod">
          <ac:chgData name="Virginia Abt" userId="23865c292c0e043c" providerId="LiveId" clId="{7BB58C59-978D-4D0D-8EE4-3F6E4377A2A5}" dt="2021-12-06T18:42:21.213" v="5" actId="931"/>
          <ac:picMkLst>
            <pc:docMk/>
            <pc:sldMk cId="3353945437" sldId="260"/>
            <ac:picMk id="3" creationId="{E073D2CD-A706-405F-A086-05346ECF7C21}"/>
          </ac:picMkLst>
        </pc:picChg>
      </pc:sldChg>
      <pc:sldChg chg="addSp modSp new">
        <pc:chgData name="Virginia Abt" userId="23865c292c0e043c" providerId="LiveId" clId="{7BB58C59-978D-4D0D-8EE4-3F6E4377A2A5}" dt="2021-12-07T15:12:15.170" v="19"/>
        <pc:sldMkLst>
          <pc:docMk/>
          <pc:sldMk cId="2348101827" sldId="261"/>
        </pc:sldMkLst>
        <pc:picChg chg="add mod">
          <ac:chgData name="Virginia Abt" userId="23865c292c0e043c" providerId="LiveId" clId="{7BB58C59-978D-4D0D-8EE4-3F6E4377A2A5}" dt="2021-12-07T15:12:15.170" v="19"/>
          <ac:picMkLst>
            <pc:docMk/>
            <pc:sldMk cId="2348101827" sldId="261"/>
            <ac:picMk id="2" creationId="{045421EC-95E3-4D04-98D1-D9F40AB65736}"/>
          </ac:picMkLst>
        </pc:picChg>
        <pc:picChg chg="add mod">
          <ac:chgData name="Virginia Abt" userId="23865c292c0e043c" providerId="LiveId" clId="{7BB58C59-978D-4D0D-8EE4-3F6E4377A2A5}" dt="2021-12-06T18:42:48.462" v="8" actId="931"/>
          <ac:picMkLst>
            <pc:docMk/>
            <pc:sldMk cId="2348101827" sldId="261"/>
            <ac:picMk id="3" creationId="{3063A6C3-7AC6-4AE5-90F6-736AEFEA784B}"/>
          </ac:picMkLst>
        </pc:picChg>
      </pc:sldChg>
      <pc:sldChg chg="addSp modSp new ord">
        <pc:chgData name="Virginia Abt" userId="23865c292c0e043c" providerId="LiveId" clId="{7BB58C59-978D-4D0D-8EE4-3F6E4377A2A5}" dt="2021-12-07T15:14:31.824" v="20"/>
        <pc:sldMkLst>
          <pc:docMk/>
          <pc:sldMk cId="2702316178" sldId="262"/>
        </pc:sldMkLst>
        <pc:picChg chg="add mod">
          <ac:chgData name="Virginia Abt" userId="23865c292c0e043c" providerId="LiveId" clId="{7BB58C59-978D-4D0D-8EE4-3F6E4377A2A5}" dt="2021-12-07T15:14:31.824" v="20"/>
          <ac:picMkLst>
            <pc:docMk/>
            <pc:sldMk cId="2702316178" sldId="262"/>
            <ac:picMk id="2" creationId="{E0ADADF3-D7C8-411D-81DC-42043F66AFB1}"/>
          </ac:picMkLst>
        </pc:picChg>
        <pc:picChg chg="add mod">
          <ac:chgData name="Virginia Abt" userId="23865c292c0e043c" providerId="LiveId" clId="{7BB58C59-978D-4D0D-8EE4-3F6E4377A2A5}" dt="2021-12-06T18:42:59.846" v="9" actId="931"/>
          <ac:picMkLst>
            <pc:docMk/>
            <pc:sldMk cId="2702316178" sldId="262"/>
            <ac:picMk id="3" creationId="{1AA36F24-C410-44B3-9FC9-9E4DD446A424}"/>
          </ac:picMkLst>
        </pc:picChg>
      </pc:sldChg>
      <pc:sldChg chg="addSp modSp new del">
        <pc:chgData name="Virginia Abt" userId="23865c292c0e043c" providerId="LiveId" clId="{7BB58C59-978D-4D0D-8EE4-3F6E4377A2A5}" dt="2021-12-06T18:45:06.108" v="16" actId="2696"/>
        <pc:sldMkLst>
          <pc:docMk/>
          <pc:sldMk cId="1298277503" sldId="263"/>
        </pc:sldMkLst>
        <pc:picChg chg="add mod">
          <ac:chgData name="Virginia Abt" userId="23865c292c0e043c" providerId="LiveId" clId="{7BB58C59-978D-4D0D-8EE4-3F6E4377A2A5}" dt="2021-12-06T18:44:32.030" v="15" actId="931"/>
          <ac:picMkLst>
            <pc:docMk/>
            <pc:sldMk cId="1298277503" sldId="263"/>
            <ac:picMk id="3" creationId="{C1A5199D-D84D-44ED-9D9F-6A6A5B4E3DB0}"/>
          </ac:picMkLst>
        </pc:picChg>
      </pc:sldChg>
      <pc:sldChg chg="addSp modSp new">
        <pc:chgData name="Virginia Abt" userId="23865c292c0e043c" providerId="LiveId" clId="{7BB58C59-978D-4D0D-8EE4-3F6E4377A2A5}" dt="2021-12-07T15:19:59.950" v="26"/>
        <pc:sldMkLst>
          <pc:docMk/>
          <pc:sldMk cId="1485539826" sldId="264"/>
        </pc:sldMkLst>
        <pc:picChg chg="add mod">
          <ac:chgData name="Virginia Abt" userId="23865c292c0e043c" providerId="LiveId" clId="{7BB58C59-978D-4D0D-8EE4-3F6E4377A2A5}" dt="2021-12-07T15:19:59.950" v="26"/>
          <ac:picMkLst>
            <pc:docMk/>
            <pc:sldMk cId="1485539826" sldId="264"/>
            <ac:picMk id="2" creationId="{00602845-F37D-418C-A5D1-1852C5E81401}"/>
          </ac:picMkLst>
        </pc:picChg>
        <pc:picChg chg="add mod">
          <ac:chgData name="Virginia Abt" userId="23865c292c0e043c" providerId="LiveId" clId="{7BB58C59-978D-4D0D-8EE4-3F6E4377A2A5}" dt="2021-12-06T18:44:02.210" v="10" actId="931"/>
          <ac:picMkLst>
            <pc:docMk/>
            <pc:sldMk cId="1485539826" sldId="264"/>
            <ac:picMk id="3" creationId="{1DAF44A2-07A0-4E42-A320-7A9C6AB9A440}"/>
          </ac:picMkLst>
        </pc:picChg>
      </pc:sldChg>
      <pc:sldChg chg="new del">
        <pc:chgData name="Virginia Abt" userId="23865c292c0e043c" providerId="LiveId" clId="{7BB58C59-978D-4D0D-8EE4-3F6E4377A2A5}" dt="2021-12-06T18:42:31.940" v="7" actId="680"/>
        <pc:sldMkLst>
          <pc:docMk/>
          <pc:sldMk cId="3157161617" sldId="265"/>
        </pc:sldMkLst>
      </pc:sldChg>
      <pc:sldChg chg="addSp delSp modSp new modTransition modAnim">
        <pc:chgData name="Virginia Abt" userId="23865c292c0e043c" providerId="LiveId" clId="{7BB58C59-978D-4D0D-8EE4-3F6E4377A2A5}" dt="2021-12-07T15:18:31.772" v="25"/>
        <pc:sldMkLst>
          <pc:docMk/>
          <pc:sldMk cId="3185441522" sldId="265"/>
        </pc:sldMkLst>
        <pc:picChg chg="add mod">
          <ac:chgData name="Virginia Abt" userId="23865c292c0e043c" providerId="LiveId" clId="{7BB58C59-978D-4D0D-8EE4-3F6E4377A2A5}" dt="2021-12-07T15:16:51.790" v="22" actId="931"/>
          <ac:picMkLst>
            <pc:docMk/>
            <pc:sldMk cId="3185441522" sldId="265"/>
            <ac:picMk id="3" creationId="{0FC249D4-51E4-4415-96DF-004E5C7A9450}"/>
          </ac:picMkLst>
        </pc:picChg>
        <pc:picChg chg="add del mod">
          <ac:chgData name="Virginia Abt" userId="23865c292c0e043c" providerId="LiveId" clId="{7BB58C59-978D-4D0D-8EE4-3F6E4377A2A5}" dt="2021-12-07T15:17:30.845" v="24"/>
          <ac:picMkLst>
            <pc:docMk/>
            <pc:sldMk cId="3185441522" sldId="265"/>
            <ac:picMk id="4" creationId="{F5183E2C-9F2C-42CF-9656-265E1115D4D3}"/>
          </ac:picMkLst>
        </pc:picChg>
        <pc:picChg chg="add mod">
          <ac:chgData name="Virginia Abt" userId="23865c292c0e043c" providerId="LiveId" clId="{7BB58C59-978D-4D0D-8EE4-3F6E4377A2A5}" dt="2021-12-07T15:18:31.772" v="25"/>
          <ac:picMkLst>
            <pc:docMk/>
            <pc:sldMk cId="3185441522" sldId="265"/>
            <ac:picMk id="5" creationId="{53BDFE69-D24F-4C00-8A72-8FA73067E95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D85101-0DF9-412C-9AE6-1D15AC13B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0E3361-A6C1-45F2-8463-687A1C518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F9246B-057C-4DE7-8163-139F08FA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8E83-1A03-43ED-A042-0BBAE1BC69F1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AF7A7B-93D3-4161-9715-025B9BB42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20924D-843B-4A1F-91E0-F2A0C003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830E-9067-4514-AC6E-BEED96C0A9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75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C01E71-7020-4163-B92B-BE940B506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7C25A1F-9907-4CFD-BD6E-81416A1AD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F9E6A7-9612-4C1F-97D9-C9007548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8E83-1A03-43ED-A042-0BBAE1BC69F1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30E42E-85B5-46FD-8955-CE1085E8F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263FC4-73AE-4D32-8A37-DFB2976F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830E-9067-4514-AC6E-BEED96C0A9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58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B4172B1-D4EC-40A2-8AC3-BDA15A68F9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3949509-3C1F-4385-B027-E45D99ACD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DDDFDE-F576-4DF0-98B9-26D3B8F92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8E83-1A03-43ED-A042-0BBAE1BC69F1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0A9827-D661-4B59-814F-584D4B73B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1F736B-8E7A-49DB-9406-0F03A70A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830E-9067-4514-AC6E-BEED96C0A9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258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659B8-B860-4B1C-B8A2-58AED960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A6EE02-104E-46FB-9D65-1A955747E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F306E4-6008-4472-990C-0028F540A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8E83-1A03-43ED-A042-0BBAE1BC69F1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32E7FB-71FE-44B5-89F2-553A87F09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CA0CA5-6A32-4A03-97D3-1CAB228DA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830E-9067-4514-AC6E-BEED96C0A9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94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5BC309-1742-4859-8C7B-F93363F77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748C0A-D2A6-4465-8889-3D20819D0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FCB764-F015-4E50-BCC4-1B8B93476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8E83-1A03-43ED-A042-0BBAE1BC69F1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479E5F-98D0-4872-A924-6D2EBB30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1114D3-6CF5-4F2D-9CB6-EF4FA8A54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830E-9067-4514-AC6E-BEED96C0A9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0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84AE4-9FB5-4C61-BE8A-AC7894E83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29574B-6557-4D22-B743-8CEEEB363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E503D14-FC42-4BF7-81B2-143E91AD9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C00E9D-D7C1-479B-9A80-157E245F2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8E83-1A03-43ED-A042-0BBAE1BC69F1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263FBB-459B-4D5E-B95A-F3012FEDC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00AB55-007F-4C2E-9E20-06EC6EB3A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830E-9067-4514-AC6E-BEED96C0A9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4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02D58-E3AF-4B21-A003-22E9A7565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B45AC5-9663-4FA9-A3A0-43EF7CF76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E59D87-C15C-461E-A709-82343E4F6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B7E40D8-882D-4A30-B3D9-9BB9DACD7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3CF231B-1C98-4A65-85DF-92A8FEBB3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4B5983C-4214-4073-93AC-7A9FDA2D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8E83-1A03-43ED-A042-0BBAE1BC69F1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A51C376-80AD-4C2F-9986-65660C7E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B7AB98-C5CC-4640-B1F0-9DC641DA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830E-9067-4514-AC6E-BEED96C0A9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23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AE3EC-9783-435A-B1FB-5AA8F29E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4FC2283-A5C3-456E-A8D5-7942BF72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8E83-1A03-43ED-A042-0BBAE1BC69F1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D5D569-3985-4D8E-82B4-68A5A0A6F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D58881-45C7-462B-B43F-405245932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830E-9067-4514-AC6E-BEED96C0A9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41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0F3493B-BD99-4026-B11B-198EDEF3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8E83-1A03-43ED-A042-0BBAE1BC69F1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42061AC-E728-4062-ABC7-5A613098A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F385FF-C101-4496-84CC-AABD1A92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830E-9067-4514-AC6E-BEED96C0A9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209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FCFDF-AC47-4EA3-B441-54D08CB8D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750662-684A-4EF3-92FF-6F4D356B4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1472D9C-42AB-4B59-8431-C5EF72D54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B9068BE-2715-4A1D-B03B-820F4BA2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8E83-1A03-43ED-A042-0BBAE1BC69F1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B68CE5-2605-4D64-9109-E44B62A37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670EC47-67E2-4FBB-9623-8D787EA8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830E-9067-4514-AC6E-BEED96C0A9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84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7DA31-C3CE-4D73-9F0A-4C0D50380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BC36BBF-3889-4409-B6FB-26B42381D8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2AC688-10F1-41CE-B778-A36D1CF0F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343649-B104-48D0-AD07-535B8F95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8E83-1A03-43ED-A042-0BBAE1BC69F1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FBCCE65-521B-4619-B621-BEF3282BF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AEC9D76-64D9-4E65-91F4-79ABFBF9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830E-9067-4514-AC6E-BEED96C0A9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903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3EE1452-D434-4EEF-8C1C-A730A77A0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14702E-233C-4557-A6EB-9E4F35828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200C9F-BD48-42C5-979A-68C246CEF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E8E83-1A03-43ED-A042-0BBAE1BC69F1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85F0FA-DEF9-490C-B9A4-CA5130127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9FAB33-7D14-4123-B337-71820F9E6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7830E-9067-4514-AC6E-BEED96C0A9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81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9.jpg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337758C-C42B-4DB4-8A9B-857AE4CBA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7221758-332E-4D47-912E-3FA82DF385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86"/>
    </mc:Choice>
    <mc:Fallback xmlns="">
      <p:transition spd="slow" advTm="14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073D2CD-A706-405F-A086-05346ECF7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E9BA8E5-5375-479E-8D6A-E9287B7B7E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4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241"/>
    </mc:Choice>
    <mc:Fallback xmlns="">
      <p:transition spd="slow" advTm="121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063A6C3-7AC6-4AE5-90F6-736AEFEA7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45421EC-95E3-4D04-98D1-D9F40AB65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0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62"/>
    </mc:Choice>
    <mc:Fallback xmlns="">
      <p:transition spd="slow" advTm="46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AA36F24-C410-44B3-9FC9-9E4DD446A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0ADADF3-D7C8-411D-81DC-42043F66AF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1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85"/>
    </mc:Choice>
    <mc:Fallback xmlns="">
      <p:transition spd="slow" advTm="68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FC249D4-51E4-4415-96DF-004E5C7A9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3BDFE69-D24F-4C00-8A72-8FA73067E9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55"/>
    </mc:Choice>
    <mc:Fallback xmlns="">
      <p:transition spd="slow" advTm="52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DAF44A2-07A0-4E42-A320-7A9C6AB9A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0602845-F37D-418C-A5D1-1852C5E814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3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80"/>
    </mc:Choice>
    <mc:Fallback xmlns="">
      <p:transition spd="slow" advTm="26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0C7246-8F54-4B12-91FA-888EB8B42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2982830-7FFE-4BC9-A1F5-C6B6B82AEF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CF4C62F-2083-4CA2-89F8-F23F27C4D5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6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49"/>
    </mc:Choice>
    <mc:Fallback xmlns="">
      <p:transition spd="slow" advTm="15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7</Slides>
  <Notes>0</Notes>
  <HiddenSlides>0</HiddenSlides>
  <MMClips>7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Virginia Abt</dc:creator>
  <cp:lastModifiedBy>Virginia Abt</cp:lastModifiedBy>
  <cp:revision>2</cp:revision>
  <dcterms:created xsi:type="dcterms:W3CDTF">2021-12-05T14:26:47Z</dcterms:created>
  <dcterms:modified xsi:type="dcterms:W3CDTF">2021-12-08T06:24:54Z</dcterms:modified>
</cp:coreProperties>
</file>