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rginia Abt" userId="23865c292c0e043c" providerId="LiveId" clId="{70F39DD8-D4BE-4AF4-A83C-02A9D1486972}"/>
    <pc:docChg chg="modSld">
      <pc:chgData name="Virginia Abt" userId="23865c292c0e043c" providerId="LiveId" clId="{70F39DD8-D4BE-4AF4-A83C-02A9D1486972}" dt="2021-12-04T17:01:11.522" v="9" actId="931"/>
      <pc:docMkLst>
        <pc:docMk/>
      </pc:docMkLst>
      <pc:sldChg chg="addSp delSp modSp">
        <pc:chgData name="Virginia Abt" userId="23865c292c0e043c" providerId="LiveId" clId="{70F39DD8-D4BE-4AF4-A83C-02A9D1486972}" dt="2021-12-03T06:37:52.991" v="1"/>
        <pc:sldMkLst>
          <pc:docMk/>
          <pc:sldMk cId="589702224" sldId="257"/>
        </pc:sldMkLst>
        <pc:picChg chg="add mod">
          <ac:chgData name="Virginia Abt" userId="23865c292c0e043c" providerId="LiveId" clId="{70F39DD8-D4BE-4AF4-A83C-02A9D1486972}" dt="2021-12-03T06:37:52.991" v="1"/>
          <ac:picMkLst>
            <pc:docMk/>
            <pc:sldMk cId="589702224" sldId="257"/>
            <ac:picMk id="2" creationId="{1F1D78EA-F2A2-4EE5-82ED-363670BD047D}"/>
          </ac:picMkLst>
        </pc:picChg>
        <pc:picChg chg="del">
          <ac:chgData name="Virginia Abt" userId="23865c292c0e043c" providerId="LiveId" clId="{70F39DD8-D4BE-4AF4-A83C-02A9D1486972}" dt="2021-12-03T06:37:52.991" v="1"/>
          <ac:picMkLst>
            <pc:docMk/>
            <pc:sldMk cId="589702224" sldId="257"/>
            <ac:picMk id="4" creationId="{AEEDADCB-5E46-4619-A18A-8F2ECA94B12E}"/>
          </ac:picMkLst>
        </pc:picChg>
      </pc:sldChg>
      <pc:sldChg chg="addSp modSp">
        <pc:chgData name="Virginia Abt" userId="23865c292c0e043c" providerId="LiveId" clId="{70F39DD8-D4BE-4AF4-A83C-02A9D1486972}" dt="2021-12-04T16:57:57.130" v="2" actId="931"/>
        <pc:sldMkLst>
          <pc:docMk/>
          <pc:sldMk cId="1277113777" sldId="258"/>
        </pc:sldMkLst>
        <pc:picChg chg="add mod">
          <ac:chgData name="Virginia Abt" userId="23865c292c0e043c" providerId="LiveId" clId="{70F39DD8-D4BE-4AF4-A83C-02A9D1486972}" dt="2021-12-04T16:57:57.130" v="2" actId="931"/>
          <ac:picMkLst>
            <pc:docMk/>
            <pc:sldMk cId="1277113777" sldId="258"/>
            <ac:picMk id="4" creationId="{CFC599B7-49A3-4D12-ACF3-1DE58A740422}"/>
          </ac:picMkLst>
        </pc:picChg>
      </pc:sldChg>
      <pc:sldChg chg="addSp modSp">
        <pc:chgData name="Virginia Abt" userId="23865c292c0e043c" providerId="LiveId" clId="{70F39DD8-D4BE-4AF4-A83C-02A9D1486972}" dt="2021-12-03T06:34:21.852" v="0" actId="931"/>
        <pc:sldMkLst>
          <pc:docMk/>
          <pc:sldMk cId="1174601306" sldId="259"/>
        </pc:sldMkLst>
        <pc:picChg chg="add mod">
          <ac:chgData name="Virginia Abt" userId="23865c292c0e043c" providerId="LiveId" clId="{70F39DD8-D4BE-4AF4-A83C-02A9D1486972}" dt="2021-12-03T06:34:21.852" v="0" actId="931"/>
          <ac:picMkLst>
            <pc:docMk/>
            <pc:sldMk cId="1174601306" sldId="259"/>
            <ac:picMk id="4" creationId="{85AD73BF-982C-4B54-A273-1CEB525D8AC6}"/>
          </ac:picMkLst>
        </pc:picChg>
      </pc:sldChg>
      <pc:sldChg chg="addSp modSp">
        <pc:chgData name="Virginia Abt" userId="23865c292c0e043c" providerId="LiveId" clId="{70F39DD8-D4BE-4AF4-A83C-02A9D1486972}" dt="2021-12-04T17:01:00.771" v="8" actId="931"/>
        <pc:sldMkLst>
          <pc:docMk/>
          <pc:sldMk cId="1631646192" sldId="260"/>
        </pc:sldMkLst>
        <pc:picChg chg="add mod">
          <ac:chgData name="Virginia Abt" userId="23865c292c0e043c" providerId="LiveId" clId="{70F39DD8-D4BE-4AF4-A83C-02A9D1486972}" dt="2021-12-04T16:58:13.930" v="3" actId="931"/>
          <ac:picMkLst>
            <pc:docMk/>
            <pc:sldMk cId="1631646192" sldId="260"/>
            <ac:picMk id="4" creationId="{291128A0-EABE-4553-83BC-E08CDB6C53C9}"/>
          </ac:picMkLst>
        </pc:picChg>
        <pc:picChg chg="add mod">
          <ac:chgData name="Virginia Abt" userId="23865c292c0e043c" providerId="LiveId" clId="{70F39DD8-D4BE-4AF4-A83C-02A9D1486972}" dt="2021-12-04T16:58:32.679" v="4" actId="931"/>
          <ac:picMkLst>
            <pc:docMk/>
            <pc:sldMk cId="1631646192" sldId="260"/>
            <ac:picMk id="6" creationId="{1D331610-B7B1-4ADC-96CC-92B75ABCF693}"/>
          </ac:picMkLst>
        </pc:picChg>
        <pc:picChg chg="add mod">
          <ac:chgData name="Virginia Abt" userId="23865c292c0e043c" providerId="LiveId" clId="{70F39DD8-D4BE-4AF4-A83C-02A9D1486972}" dt="2021-12-04T17:01:00.771" v="8" actId="931"/>
          <ac:picMkLst>
            <pc:docMk/>
            <pc:sldMk cId="1631646192" sldId="260"/>
            <ac:picMk id="8" creationId="{9DC52BBC-EA9A-46DC-8143-11C98FA7A40C}"/>
          </ac:picMkLst>
        </pc:picChg>
      </pc:sldChg>
      <pc:sldChg chg="addSp modSp">
        <pc:chgData name="Virginia Abt" userId="23865c292c0e043c" providerId="LiveId" clId="{70F39DD8-D4BE-4AF4-A83C-02A9D1486972}" dt="2021-12-04T17:00:49.878" v="7" actId="931"/>
        <pc:sldMkLst>
          <pc:docMk/>
          <pc:sldMk cId="3509656945" sldId="261"/>
        </pc:sldMkLst>
        <pc:picChg chg="add mod">
          <ac:chgData name="Virginia Abt" userId="23865c292c0e043c" providerId="LiveId" clId="{70F39DD8-D4BE-4AF4-A83C-02A9D1486972}" dt="2021-12-04T16:58:58.568" v="5" actId="931"/>
          <ac:picMkLst>
            <pc:docMk/>
            <pc:sldMk cId="3509656945" sldId="261"/>
            <ac:picMk id="4" creationId="{9D6B7DC4-318D-4D51-ABB2-73D8881B535D}"/>
          </ac:picMkLst>
        </pc:picChg>
        <pc:picChg chg="add mod">
          <ac:chgData name="Virginia Abt" userId="23865c292c0e043c" providerId="LiveId" clId="{70F39DD8-D4BE-4AF4-A83C-02A9D1486972}" dt="2021-12-04T17:00:49.878" v="7" actId="931"/>
          <ac:picMkLst>
            <pc:docMk/>
            <pc:sldMk cId="3509656945" sldId="261"/>
            <ac:picMk id="6" creationId="{B9B279A0-A2C4-445A-811F-F78B7F8B5040}"/>
          </ac:picMkLst>
        </pc:picChg>
      </pc:sldChg>
      <pc:sldChg chg="addSp modSp">
        <pc:chgData name="Virginia Abt" userId="23865c292c0e043c" providerId="LiveId" clId="{70F39DD8-D4BE-4AF4-A83C-02A9D1486972}" dt="2021-12-04T16:59:53.959" v="6" actId="931"/>
        <pc:sldMkLst>
          <pc:docMk/>
          <pc:sldMk cId="1392146441" sldId="262"/>
        </pc:sldMkLst>
        <pc:picChg chg="add mod">
          <ac:chgData name="Virginia Abt" userId="23865c292c0e043c" providerId="LiveId" clId="{70F39DD8-D4BE-4AF4-A83C-02A9D1486972}" dt="2021-12-04T16:59:53.959" v="6" actId="931"/>
          <ac:picMkLst>
            <pc:docMk/>
            <pc:sldMk cId="1392146441" sldId="262"/>
            <ac:picMk id="4" creationId="{A5E896ED-548F-44DD-8507-3B0ED75C87D6}"/>
          </ac:picMkLst>
        </pc:picChg>
      </pc:sldChg>
      <pc:sldChg chg="addSp modSp">
        <pc:chgData name="Virginia Abt" userId="23865c292c0e043c" providerId="LiveId" clId="{70F39DD8-D4BE-4AF4-A83C-02A9D1486972}" dt="2021-12-04T17:01:11.522" v="9" actId="931"/>
        <pc:sldMkLst>
          <pc:docMk/>
          <pc:sldMk cId="3269818252" sldId="264"/>
        </pc:sldMkLst>
        <pc:picChg chg="add mod">
          <ac:chgData name="Virginia Abt" userId="23865c292c0e043c" providerId="LiveId" clId="{70F39DD8-D4BE-4AF4-A83C-02A9D1486972}" dt="2021-12-04T17:01:11.522" v="9" actId="931"/>
          <ac:picMkLst>
            <pc:docMk/>
            <pc:sldMk cId="3269818252" sldId="264"/>
            <ac:picMk id="3" creationId="{F5D2A5F0-9BD0-4C53-88FA-EA18E1B3367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E2B1C9-23D4-4CF5-ABEC-8198E959E6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716DE51-CA06-4DAE-B73C-E958A4D63A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DBAC29-AEDE-4412-BCA8-6AC6A3A45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012F-496D-4D55-89A0-A7FF0122EB6A}" type="datetimeFigureOut">
              <a:rPr lang="de-DE" smtClean="0"/>
              <a:t>04.12.2021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2E250D-BED6-4C69-91F5-48CA23B40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9EF4A7-A2A9-4045-93D3-1463B7C3E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16F4-A1F3-4E64-8AEE-ADA84B7677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9162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EED2BA-7148-48CD-A94D-C05E67FB7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5406991-FA47-4860-8AED-526CDEB03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3D699F-4394-4D0E-90DD-E0BD941FC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012F-496D-4D55-89A0-A7FF0122EB6A}" type="datetimeFigureOut">
              <a:rPr lang="de-DE" smtClean="0"/>
              <a:t>04.12.2021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FBB5CA-3EDF-4ADC-9929-13C833295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5E1B74-1231-4F7C-AD0C-05E9D4A2E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16F4-A1F3-4E64-8AEE-ADA84B7677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579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E89620F-992F-418F-8C84-971A1B16A0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905F337-CB19-4260-AFD9-D82C199F5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3F1B79-7435-40FA-A684-893EBA630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012F-496D-4D55-89A0-A7FF0122EB6A}" type="datetimeFigureOut">
              <a:rPr lang="de-DE" smtClean="0"/>
              <a:t>04.12.2021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971F11-F22D-4622-B0B5-3EF3AC742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E41CC7-2A98-4AF4-965E-70404C8E9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16F4-A1F3-4E64-8AEE-ADA84B7677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6354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F2C72F-998D-4562-9046-F13A6B935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F839BC-0F29-4C1B-ACF8-DC2D815F6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60CCA1-C0DB-4D91-B1DB-E33985D16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012F-496D-4D55-89A0-A7FF0122EB6A}" type="datetimeFigureOut">
              <a:rPr lang="de-DE" smtClean="0"/>
              <a:t>04.12.2021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150D8C-AA8D-4299-AABF-85202583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53B611-A747-4696-BC2F-B2C49C873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16F4-A1F3-4E64-8AEE-ADA84B7677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4659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ADA846-8F3D-4F10-A7C1-436F96A24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EE87DF-E972-4567-B270-75B48EAA6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FA7A763-5D9C-4B9D-B090-65402DE8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012F-496D-4D55-89A0-A7FF0122EB6A}" type="datetimeFigureOut">
              <a:rPr lang="de-DE" smtClean="0"/>
              <a:t>04.12.2021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6E4232-0D5C-4CD3-A407-975213474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231B8FA-3CCB-4379-8514-55A1AABA3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16F4-A1F3-4E64-8AEE-ADA84B7677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1390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A819B1-6FD1-48BB-A536-EBB9C520D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E2A4BE-6B5A-4AC4-B943-07180DB11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B66546E-3C20-46D3-AF01-942CF4FB1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4B6A67D-8F13-4794-B19E-3C0F446F0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012F-496D-4D55-89A0-A7FF0122EB6A}" type="datetimeFigureOut">
              <a:rPr lang="de-DE" smtClean="0"/>
              <a:t>04.12.2021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C698FCD-9295-454B-B6C6-471DB8C12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D72D042-0545-454A-89F8-CD8687F0B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16F4-A1F3-4E64-8AEE-ADA84B7677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806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1EF31D-4903-4B4B-B3A4-FE7DD6C15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50B762-6B87-40E8-8880-67A192C6E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B75F3AB-16B2-4B90-9704-006CE7641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D5350BF-5EBE-4C83-A1BB-3E2BBAD6B2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F3CA9C7-047C-4173-A487-8FB0D9F15A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86A2364-92F2-403A-B5B9-5E4B5BBD3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012F-496D-4D55-89A0-A7FF0122EB6A}" type="datetimeFigureOut">
              <a:rPr lang="de-DE" smtClean="0"/>
              <a:t>04.12.2021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41A7F9A-1780-4FAF-A194-BB175D2DD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28A7C25-B5B9-4142-8558-1638A8080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16F4-A1F3-4E64-8AEE-ADA84B7677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974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A8EF51-E9B5-48A0-AD9F-4FB1454C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2FC7F7-2D4A-4BA8-960B-192C45FA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012F-496D-4D55-89A0-A7FF0122EB6A}" type="datetimeFigureOut">
              <a:rPr lang="de-DE" smtClean="0"/>
              <a:t>04.12.2021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9C4DEA3-026C-4A78-AE40-EBB01F06C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867FF0-D101-4AA7-BEED-42ED8EB53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16F4-A1F3-4E64-8AEE-ADA84B7677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573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ACEDDD3-5890-41A2-AF1E-240E5A19C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012F-496D-4D55-89A0-A7FF0122EB6A}" type="datetimeFigureOut">
              <a:rPr lang="de-DE" smtClean="0"/>
              <a:t>04.12.2021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01CA296-86AB-4308-B7FC-D680E4824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4BC734A-21A9-4B12-90DD-DB508FFAA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16F4-A1F3-4E64-8AEE-ADA84B7677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1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9CDBF2-FD67-4E5A-84A7-2C36642D8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6FBA48-21F3-4DD5-8676-A2CACA2B1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F556761-BF06-45F2-BD78-93FCDB592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0B2F57-3FD0-4DF9-9DA9-5DB94AA8B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012F-496D-4D55-89A0-A7FF0122EB6A}" type="datetimeFigureOut">
              <a:rPr lang="de-DE" smtClean="0"/>
              <a:t>04.12.2021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9A4DFED-5260-4780-B9F2-6E9A6C33B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51663D5-E065-438D-B2F1-09E4A0AD3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16F4-A1F3-4E64-8AEE-ADA84B7677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7140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5654E2-0D53-4DF1-BB72-2C5CB69B6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92E113C-97D5-4845-A074-43948BD84F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883B95F-30CF-432F-B285-AB49375CA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E2FB635-A068-469C-B58D-C1B3E7C48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012F-496D-4D55-89A0-A7FF0122EB6A}" type="datetimeFigureOut">
              <a:rPr lang="de-DE" smtClean="0"/>
              <a:t>04.12.2021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1EEA8B1-AE8F-4C60-8DBB-5E6797653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B9ACBD9-5A55-4042-9DC4-21FA8FD9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16F4-A1F3-4E64-8AEE-ADA84B7677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3057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2E4B6F1-C5A8-4D99-BD9C-432DFCB35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63C5ED-A2D3-45CE-BFC6-9B832F131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A8A688-8F09-487C-A783-306F5AC168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2012F-496D-4D55-89A0-A7FF0122EB6A}" type="datetimeFigureOut">
              <a:rPr lang="de-DE" smtClean="0"/>
              <a:t>04.12.2021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DF6E63-F682-4D9F-8481-5B103C3B5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EDC356-EBA4-4FD9-9AD4-B98ED4D04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916F4-A1F3-4E64-8AEE-ADA84B7677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96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8C9A898-7084-4B8B-90EA-8704C6FA4D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F1D78EA-F2A2-4EE5-82ED-363670BD04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0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22"/>
    </mc:Choice>
    <mc:Fallback xmlns="">
      <p:transition spd="slow" advTm="251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9C4330E-EF12-4E40-BBB5-EE5F4E69EC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FC599B7-49A3-4D12-ACF3-1DE58A7404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11"/>
    </mc:Choice>
    <mc:Fallback xmlns="">
      <p:transition spd="slow" advTm="268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8101304-3BC5-4A93-9DD9-004BC08A67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5AD73BF-982C-4B54-A273-1CEB525D8A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0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05"/>
    </mc:Choice>
    <mc:Fallback xmlns="">
      <p:transition spd="slow" advTm="220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FBE68D7-32BF-45FF-A048-BD86C60A6E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91128A0-EABE-4553-83BC-E08CDB6C53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D331610-B7B1-4ADC-96CC-92B75ABCF6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DC52BBC-EA9A-46DC-8143-11C98FA7A4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4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13"/>
    </mc:Choice>
    <mc:Fallback xmlns="">
      <p:transition spd="slow" advTm="153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43D5EB6-2D42-48B7-BEA8-C51D11681E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D6B7DC4-318D-4D51-ABB2-73D8881B53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9B279A0-A2C4-445A-811F-F78B7F8B50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5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74"/>
    </mc:Choice>
    <mc:Fallback xmlns="">
      <p:transition spd="slow" advTm="383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791A565-5769-4E90-A673-E496BD5205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5E896ED-548F-44DD-8507-3B0ED75C87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4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714"/>
    </mc:Choice>
    <mc:Fallback xmlns="">
      <p:transition spd="slow" advTm="557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1A674D2-15A6-4306-B875-7B84E4FCB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26FE0C5-1567-4308-89FE-6CBEF50F20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2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30"/>
    </mc:Choice>
    <mc:Fallback xmlns="">
      <p:transition spd="slow" advTm="327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1963053-BEF8-4B49-A9D7-1D0DFC9A80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5D2A5F0-9BD0-4C53-88FA-EA18E1B336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1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590"/>
    </mc:Choice>
    <mc:Fallback xmlns="">
      <p:transition spd="slow" advTm="495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B62CAD7-8B94-48B3-8AD8-9F9B7266ED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F329C06-BEDB-4F0A-8B94-4647AF0766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3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40"/>
    </mc:Choice>
    <mc:Fallback xmlns="">
      <p:transition spd="slow" advTm="163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9</Slides>
  <Notes>0</Notes>
  <HiddenSlides>0</HiddenSlides>
  <MMClips>9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Virginia Abt</dc:creator>
  <cp:lastModifiedBy>Virginia Abt</cp:lastModifiedBy>
  <cp:revision>1</cp:revision>
  <dcterms:created xsi:type="dcterms:W3CDTF">2021-12-01T08:14:38Z</dcterms:created>
  <dcterms:modified xsi:type="dcterms:W3CDTF">2021-12-04T17:06:53Z</dcterms:modified>
</cp:coreProperties>
</file>