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4931F-9E21-4DB7-800B-4EAA50C88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83CEF9-A7DD-4E30-8654-B7B5A2203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F8092-5A82-4CD7-9E0C-40748FEF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753ECF-5FAC-405D-843F-FA3F488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CE5CD-716A-41DB-95FD-51636DF7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4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807D7-8526-4C89-8077-75DA60E3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2F1882-61A0-496D-980D-A84702EAA2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55080-B58E-4361-82FE-D69BDBB8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467B6C-5565-448B-A208-67A53A99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7B171-10DB-4F8A-872B-E9878471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C99DA37-243F-4E78-B0A6-2E62E3A34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2F1306-A442-4ADB-B753-B9D65E925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4922DA-A745-47F7-95D5-EB207E97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FE906A-84EF-4BDB-8F29-530A2B5B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E08E5-8558-4269-92F5-43EAEA6A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6F261-0CE3-4554-BEA5-1E28797F8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B56CDB-12A3-4365-94E1-34F86A42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BD006D-13FF-4E25-B854-CC6BDC34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6F1142-BD33-4755-B8F5-278E0E2F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EB9B60-46D5-4C44-A41D-B2F5BEB0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05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82689-A541-4DB5-AAF6-D9D36B4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952D01-9993-4C58-A262-16FD74478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DBFA74-886C-4D71-A402-65261032E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B81D27-3E24-4B7E-8612-DFCDACC8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CEF204-2F3A-4B58-BBBE-FD9731AD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7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4A9CA-7F85-40D8-A8F0-F0F89475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76733E-960A-4528-B133-847FC95FF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D0B10C-3269-442E-B68E-AA9B6F391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BE6141-4098-4536-A3C6-8031CC734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F66886-A389-43BC-8A3C-864A42D9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F96A7B-8728-49C4-97EA-0E7A3E38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37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1F43-EB24-42D1-93A8-ED9CEA3B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9447A9-F543-420D-8B51-8A183A20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04EC02-A766-4851-9251-23E932581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3FA648-02C0-4F05-AB25-F6AAF7D39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4F51D6-3608-47B4-AB63-13616E7CF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D6653E-0A53-40EE-BF0B-5E642CA7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FB695F-B47D-4803-8F2B-06CBCF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68A832-E42A-4AB5-9DFF-E591FF5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71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17092-FFF1-4B65-9338-50421375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89F702-C1D5-4A6D-BEB8-6873CD7B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7D3A81-8DED-4C0D-9FE1-CE93648C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8300EB-CCD7-4F81-926B-D9515CB5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6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A9B8CE-E722-46AA-8C10-3B87B01F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98DD51-7BC0-4144-AE0A-3F2042D7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E0EFB8-B2EB-4A1D-B96F-AC8E0A50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87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12632-22E7-4A5C-B758-4ADB6898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ED8A3-7599-455E-BD30-FE9BC5AB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F85A98-C526-4AF9-AD67-C8C08C7F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2D3895-CA96-446C-AB7A-20CC59D79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9D61CF-A177-42E4-B526-5A211CDA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932FFE-0FAE-4FF4-9A13-AFA5B59A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2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90452-AE90-43D9-A2DD-0DF1D282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2E9B31-B968-4FEB-A6B6-2AC424798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C52C7A-76DC-4F5A-A761-1EE35A21D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5315C1-E95D-4859-BCBD-461ACA74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045C9C-077E-4AE2-B793-56370240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4C68-946D-43C1-BDAD-BDD473A0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32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8FE7205-76DB-4376-8E3C-7163D1F8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4F4D99-AF25-4FDA-8AC6-0134A4DB9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740BC2-7302-41A2-B1B0-28B0EB43E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FEAC-A18C-4570-B343-747D4AC167C4}" type="datetimeFigureOut">
              <a:rPr lang="de-DE" smtClean="0"/>
              <a:t>29.11.2021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46481-0554-4CF0-B18B-21014B3AA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3E6E09-75AB-4FBE-9933-455109D7C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3B31-3871-45BB-9622-BF0B0AAADA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7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D6CD20-5AE9-42BB-B91A-8266024D4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629459A-CD07-457C-ADEC-8B0A175206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11"/>
    </mc:Choice>
    <mc:Fallback>
      <p:transition spd="slow" advTm="3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221DAE9-CBA5-4D63-B2D2-884915D46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F102D70-5479-4E7F-A4F5-F74B719F28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07"/>
    </mc:Choice>
    <mc:Fallback>
      <p:transition spd="slow" advTm="104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59AF6E-736B-46C4-815D-4F6B8EAF5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6DD3EEC-CD25-4FE3-960C-1BC7DD480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3"/>
    </mc:Choice>
    <mc:Fallback>
      <p:transition spd="slow" advTm="39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39E3A1-C7C8-4289-88B8-148018DDD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DA3FF3F-A295-423B-80E4-15913AE8D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72"/>
    </mc:Choice>
    <mc:Fallback>
      <p:transition spd="slow" advTm="26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1063A4-F150-4846-9F00-9B8271A77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FE159F7-AECB-4917-B209-4B1AA723E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858"/>
    </mc:Choice>
    <mc:Fallback>
      <p:transition spd="slow" advTm="59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2021-11-29T09:15:51Z</dcterms:created>
  <dcterms:modified xsi:type="dcterms:W3CDTF">2021-11-29T09:29:23Z</dcterms:modified>
</cp:coreProperties>
</file>