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a Abt" userId="23865c292c0e043c" providerId="LiveId" clId="{327C7785-16F5-462F-B8C7-C8902686A898}"/>
    <pc:docChg chg="modSld">
      <pc:chgData name="Virginia Abt" userId="23865c292c0e043c" providerId="LiveId" clId="{327C7785-16F5-462F-B8C7-C8902686A898}" dt="2021-12-22T15:28:11.389" v="35" actId="931"/>
      <pc:docMkLst>
        <pc:docMk/>
      </pc:docMkLst>
      <pc:sldChg chg="addSp delSp modSp modTransition modAnim">
        <pc:chgData name="Virginia Abt" userId="23865c292c0e043c" providerId="LiveId" clId="{327C7785-16F5-462F-B8C7-C8902686A898}" dt="2021-12-20T09:42:54.921" v="2"/>
        <pc:sldMkLst>
          <pc:docMk/>
          <pc:sldMk cId="2861408159" sldId="256"/>
        </pc:sldMkLst>
        <pc:picChg chg="add del mod">
          <ac:chgData name="Virginia Abt" userId="23865c292c0e043c" providerId="LiveId" clId="{327C7785-16F5-462F-B8C7-C8902686A898}" dt="2021-12-20T09:42:36.079" v="1"/>
          <ac:picMkLst>
            <pc:docMk/>
            <pc:sldMk cId="2861408159" sldId="256"/>
            <ac:picMk id="2" creationId="{A6140175-8E35-4085-B2E4-86A1A91E0DE2}"/>
          </ac:picMkLst>
        </pc:picChg>
        <pc:picChg chg="add mod">
          <ac:chgData name="Virginia Abt" userId="23865c292c0e043c" providerId="LiveId" clId="{327C7785-16F5-462F-B8C7-C8902686A898}" dt="2021-12-20T09:42:54.921" v="2"/>
          <ac:picMkLst>
            <pc:docMk/>
            <pc:sldMk cId="2861408159" sldId="256"/>
            <ac:picMk id="4" creationId="{8EE57DEE-E20F-40CE-AA88-49EDB40800BC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21:05:37.886" v="29" actId="931"/>
        <pc:sldMkLst>
          <pc:docMk/>
          <pc:sldMk cId="3386075724" sldId="257"/>
        </pc:sldMkLst>
        <pc:picChg chg="add del mod">
          <ac:chgData name="Virginia Abt" userId="23865c292c0e043c" providerId="LiveId" clId="{327C7785-16F5-462F-B8C7-C8902686A898}" dt="2021-12-20T09:43:55.120" v="4"/>
          <ac:picMkLst>
            <pc:docMk/>
            <pc:sldMk cId="3386075724" sldId="257"/>
            <ac:picMk id="2" creationId="{DAD359A6-16E2-4D64-A899-6D3DDA1D4ED7}"/>
          </ac:picMkLst>
        </pc:picChg>
        <pc:picChg chg="add mod">
          <ac:chgData name="Virginia Abt" userId="23865c292c0e043c" providerId="LiveId" clId="{327C7785-16F5-462F-B8C7-C8902686A898}" dt="2021-12-20T21:05:37.886" v="29" actId="931"/>
          <ac:picMkLst>
            <pc:docMk/>
            <pc:sldMk cId="3386075724" sldId="257"/>
            <ac:picMk id="3" creationId="{14AD9EC6-9FF8-428D-B590-32902B31B967}"/>
          </ac:picMkLst>
        </pc:picChg>
        <pc:picChg chg="add del mod">
          <ac:chgData name="Virginia Abt" userId="23865c292c0e043c" providerId="LiveId" clId="{327C7785-16F5-462F-B8C7-C8902686A898}" dt="2021-12-20T09:44:08.381" v="6"/>
          <ac:picMkLst>
            <pc:docMk/>
            <pc:sldMk cId="3386075724" sldId="257"/>
            <ac:picMk id="3" creationId="{E7482AAA-1627-42FD-BBD0-6DA1D921F896}"/>
          </ac:picMkLst>
        </pc:picChg>
        <pc:picChg chg="add mod">
          <ac:chgData name="Virginia Abt" userId="23865c292c0e043c" providerId="LiveId" clId="{327C7785-16F5-462F-B8C7-C8902686A898}" dt="2021-12-20T09:45:02.706" v="7"/>
          <ac:picMkLst>
            <pc:docMk/>
            <pc:sldMk cId="3386075724" sldId="257"/>
            <ac:picMk id="4" creationId="{295B0A30-D868-4DFC-9604-FEF75C732686}"/>
          </ac:picMkLst>
        </pc:picChg>
      </pc:sldChg>
      <pc:sldChg chg="addSp modSp">
        <pc:chgData name="Virginia Abt" userId="23865c292c0e043c" providerId="LiveId" clId="{327C7785-16F5-462F-B8C7-C8902686A898}" dt="2021-12-20T21:06:08.746" v="30" actId="931"/>
        <pc:sldMkLst>
          <pc:docMk/>
          <pc:sldMk cId="1052719392" sldId="258"/>
        </pc:sldMkLst>
        <pc:picChg chg="add mod">
          <ac:chgData name="Virginia Abt" userId="23865c292c0e043c" providerId="LiveId" clId="{327C7785-16F5-462F-B8C7-C8902686A898}" dt="2021-12-20T09:47:24.230" v="8"/>
          <ac:picMkLst>
            <pc:docMk/>
            <pc:sldMk cId="1052719392" sldId="258"/>
            <ac:picMk id="2" creationId="{F7BC5998-26F6-4D57-829A-2185CB4D7E0D}"/>
          </ac:picMkLst>
        </pc:picChg>
        <pc:picChg chg="add mod">
          <ac:chgData name="Virginia Abt" userId="23865c292c0e043c" providerId="LiveId" clId="{327C7785-16F5-462F-B8C7-C8902686A898}" dt="2021-12-20T21:06:08.746" v="30" actId="931"/>
          <ac:picMkLst>
            <pc:docMk/>
            <pc:sldMk cId="1052719392" sldId="258"/>
            <ac:picMk id="4" creationId="{17296985-094A-42EB-AF14-4E7FD97C5558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09:50:15.012" v="11"/>
        <pc:sldMkLst>
          <pc:docMk/>
          <pc:sldMk cId="4032805252" sldId="259"/>
        </pc:sldMkLst>
        <pc:picChg chg="add del mod">
          <ac:chgData name="Virginia Abt" userId="23865c292c0e043c" providerId="LiveId" clId="{327C7785-16F5-462F-B8C7-C8902686A898}" dt="2021-12-20T09:49:48.378" v="10"/>
          <ac:picMkLst>
            <pc:docMk/>
            <pc:sldMk cId="4032805252" sldId="259"/>
            <ac:picMk id="2" creationId="{4A378945-5360-4B24-9FB7-BB37A69B9FFC}"/>
          </ac:picMkLst>
        </pc:picChg>
        <pc:picChg chg="add mod">
          <ac:chgData name="Virginia Abt" userId="23865c292c0e043c" providerId="LiveId" clId="{327C7785-16F5-462F-B8C7-C8902686A898}" dt="2021-12-20T09:50:15.012" v="11"/>
          <ac:picMkLst>
            <pc:docMk/>
            <pc:sldMk cId="4032805252" sldId="259"/>
            <ac:picMk id="4" creationId="{F81545DF-DB75-4C29-835F-62728FA4DF83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21:06:42.977" v="31" actId="931"/>
        <pc:sldMkLst>
          <pc:docMk/>
          <pc:sldMk cId="1101262557" sldId="260"/>
        </pc:sldMkLst>
        <pc:picChg chg="add del mod">
          <ac:chgData name="Virginia Abt" userId="23865c292c0e043c" providerId="LiveId" clId="{327C7785-16F5-462F-B8C7-C8902686A898}" dt="2021-12-20T09:51:26.305" v="13"/>
          <ac:picMkLst>
            <pc:docMk/>
            <pc:sldMk cId="1101262557" sldId="260"/>
            <ac:picMk id="2" creationId="{9FBF68B3-E081-4B8D-908A-0C552613AFFA}"/>
          </ac:picMkLst>
        </pc:picChg>
        <pc:picChg chg="add mod">
          <ac:chgData name="Virginia Abt" userId="23865c292c0e043c" providerId="LiveId" clId="{327C7785-16F5-462F-B8C7-C8902686A898}" dt="2021-12-20T09:52:00.827" v="14"/>
          <ac:picMkLst>
            <pc:docMk/>
            <pc:sldMk cId="1101262557" sldId="260"/>
            <ac:picMk id="3" creationId="{A7D313D0-60A4-4244-A641-8535DABCE68B}"/>
          </ac:picMkLst>
        </pc:picChg>
        <pc:picChg chg="add mod">
          <ac:chgData name="Virginia Abt" userId="23865c292c0e043c" providerId="LiveId" clId="{327C7785-16F5-462F-B8C7-C8902686A898}" dt="2021-12-20T21:06:42.977" v="31" actId="931"/>
          <ac:picMkLst>
            <pc:docMk/>
            <pc:sldMk cId="1101262557" sldId="260"/>
            <ac:picMk id="4" creationId="{DB8101B0-7044-4024-9D3A-477FED0DCA7F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09:54:50.915" v="17"/>
        <pc:sldMkLst>
          <pc:docMk/>
          <pc:sldMk cId="1500964985" sldId="261"/>
        </pc:sldMkLst>
        <pc:picChg chg="add del mod">
          <ac:chgData name="Virginia Abt" userId="23865c292c0e043c" providerId="LiveId" clId="{327C7785-16F5-462F-B8C7-C8902686A898}" dt="2021-12-20T09:54:03.025" v="16"/>
          <ac:picMkLst>
            <pc:docMk/>
            <pc:sldMk cId="1500964985" sldId="261"/>
            <ac:picMk id="2" creationId="{83D66556-F867-41EC-84AF-3E66681B509C}"/>
          </ac:picMkLst>
        </pc:picChg>
        <pc:picChg chg="add mod">
          <ac:chgData name="Virginia Abt" userId="23865c292c0e043c" providerId="LiveId" clId="{327C7785-16F5-462F-B8C7-C8902686A898}" dt="2021-12-20T09:54:50.915" v="17"/>
          <ac:picMkLst>
            <pc:docMk/>
            <pc:sldMk cId="1500964985" sldId="261"/>
            <ac:picMk id="4" creationId="{C2FF26EC-F610-4C98-AF32-416B470C7774}"/>
          </ac:picMkLst>
        </pc:picChg>
      </pc:sldChg>
      <pc:sldChg chg="addSp modSp">
        <pc:chgData name="Virginia Abt" userId="23865c292c0e043c" providerId="LiveId" clId="{327C7785-16F5-462F-B8C7-C8902686A898}" dt="2021-12-20T21:07:10.999" v="32" actId="931"/>
        <pc:sldMkLst>
          <pc:docMk/>
          <pc:sldMk cId="2793963442" sldId="262"/>
        </pc:sldMkLst>
        <pc:picChg chg="add mod">
          <ac:chgData name="Virginia Abt" userId="23865c292c0e043c" providerId="LiveId" clId="{327C7785-16F5-462F-B8C7-C8902686A898}" dt="2021-12-20T09:55:56.596" v="18"/>
          <ac:picMkLst>
            <pc:docMk/>
            <pc:sldMk cId="2793963442" sldId="262"/>
            <ac:picMk id="2" creationId="{AEA5DD72-316D-4870-8A84-D38D4BEF102D}"/>
          </ac:picMkLst>
        </pc:picChg>
        <pc:picChg chg="add mod">
          <ac:chgData name="Virginia Abt" userId="23865c292c0e043c" providerId="LiveId" clId="{327C7785-16F5-462F-B8C7-C8902686A898}" dt="2021-12-20T21:07:10.999" v="32" actId="931"/>
          <ac:picMkLst>
            <pc:docMk/>
            <pc:sldMk cId="2793963442" sldId="262"/>
            <ac:picMk id="4" creationId="{C34E12EC-6C40-4F76-B722-BF9B2A87D20E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21:07:41.750" v="33" actId="931"/>
        <pc:sldMkLst>
          <pc:docMk/>
          <pc:sldMk cId="3609017312" sldId="263"/>
        </pc:sldMkLst>
        <pc:picChg chg="add del mod">
          <ac:chgData name="Virginia Abt" userId="23865c292c0e043c" providerId="LiveId" clId="{327C7785-16F5-462F-B8C7-C8902686A898}" dt="2021-12-20T09:56:45.507" v="20"/>
          <ac:picMkLst>
            <pc:docMk/>
            <pc:sldMk cId="3609017312" sldId="263"/>
            <ac:picMk id="2" creationId="{CCA494BE-84DC-45D0-AE50-48DB0A09DEF9}"/>
          </ac:picMkLst>
        </pc:picChg>
        <pc:picChg chg="add mod">
          <ac:chgData name="Virginia Abt" userId="23865c292c0e043c" providerId="LiveId" clId="{327C7785-16F5-462F-B8C7-C8902686A898}" dt="2021-12-20T09:57:13.496" v="21"/>
          <ac:picMkLst>
            <pc:docMk/>
            <pc:sldMk cId="3609017312" sldId="263"/>
            <ac:picMk id="3" creationId="{62BF846D-5106-4699-8E70-FC08B541321C}"/>
          </ac:picMkLst>
        </pc:picChg>
        <pc:picChg chg="add mod">
          <ac:chgData name="Virginia Abt" userId="23865c292c0e043c" providerId="LiveId" clId="{327C7785-16F5-462F-B8C7-C8902686A898}" dt="2021-12-20T21:07:41.750" v="33" actId="931"/>
          <ac:picMkLst>
            <pc:docMk/>
            <pc:sldMk cId="3609017312" sldId="263"/>
            <ac:picMk id="4" creationId="{4DFFA7E4-D7A8-4021-B410-5735CB8F503A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21:08:07.474" v="34" actId="931"/>
        <pc:sldMkLst>
          <pc:docMk/>
          <pc:sldMk cId="4193006969" sldId="264"/>
        </pc:sldMkLst>
        <pc:picChg chg="add del mod">
          <ac:chgData name="Virginia Abt" userId="23865c292c0e043c" providerId="LiveId" clId="{327C7785-16F5-462F-B8C7-C8902686A898}" dt="2021-12-20T09:57:51.982" v="23"/>
          <ac:picMkLst>
            <pc:docMk/>
            <pc:sldMk cId="4193006969" sldId="264"/>
            <ac:picMk id="2" creationId="{2CED4B1F-799C-4B10-AE0E-85BF4D287F86}"/>
          </ac:picMkLst>
        </pc:picChg>
        <pc:picChg chg="add mod">
          <ac:chgData name="Virginia Abt" userId="23865c292c0e043c" providerId="LiveId" clId="{327C7785-16F5-462F-B8C7-C8902686A898}" dt="2021-12-20T09:58:21.676" v="24"/>
          <ac:picMkLst>
            <pc:docMk/>
            <pc:sldMk cId="4193006969" sldId="264"/>
            <ac:picMk id="3" creationId="{88080E40-4D76-4702-8192-7FEAB0206CBF}"/>
          </ac:picMkLst>
        </pc:picChg>
        <pc:picChg chg="add mod">
          <ac:chgData name="Virginia Abt" userId="23865c292c0e043c" providerId="LiveId" clId="{327C7785-16F5-462F-B8C7-C8902686A898}" dt="2021-12-20T21:08:07.474" v="34" actId="931"/>
          <ac:picMkLst>
            <pc:docMk/>
            <pc:sldMk cId="4193006969" sldId="264"/>
            <ac:picMk id="4" creationId="{C9EC7B38-4DC8-4E32-A1F8-3578E9A3443A}"/>
          </ac:picMkLst>
        </pc:picChg>
      </pc:sldChg>
      <pc:sldChg chg="addSp modSp">
        <pc:chgData name="Virginia Abt" userId="23865c292c0e043c" providerId="LiveId" clId="{327C7785-16F5-462F-B8C7-C8902686A898}" dt="2021-12-22T15:28:11.389" v="35" actId="931"/>
        <pc:sldMkLst>
          <pc:docMk/>
          <pc:sldMk cId="964435427" sldId="265"/>
        </pc:sldMkLst>
        <pc:picChg chg="add mod">
          <ac:chgData name="Virginia Abt" userId="23865c292c0e043c" providerId="LiveId" clId="{327C7785-16F5-462F-B8C7-C8902686A898}" dt="2021-12-20T09:59:09.008" v="25"/>
          <ac:picMkLst>
            <pc:docMk/>
            <pc:sldMk cId="964435427" sldId="265"/>
            <ac:picMk id="2" creationId="{9D6728C5-920F-4503-BD57-18148F21AEF7}"/>
          </ac:picMkLst>
        </pc:picChg>
        <pc:picChg chg="add mod">
          <ac:chgData name="Virginia Abt" userId="23865c292c0e043c" providerId="LiveId" clId="{327C7785-16F5-462F-B8C7-C8902686A898}" dt="2021-12-22T15:28:11.389" v="35" actId="931"/>
          <ac:picMkLst>
            <pc:docMk/>
            <pc:sldMk cId="964435427" sldId="265"/>
            <ac:picMk id="4" creationId="{0418871B-383E-4A2D-8FF0-D4DF6258A4A1}"/>
          </ac:picMkLst>
        </pc:picChg>
      </pc:sldChg>
      <pc:sldChg chg="addSp delSp modSp modTransition modAnim">
        <pc:chgData name="Virginia Abt" userId="23865c292c0e043c" providerId="LiveId" clId="{327C7785-16F5-462F-B8C7-C8902686A898}" dt="2021-12-20T10:01:55.216" v="28"/>
        <pc:sldMkLst>
          <pc:docMk/>
          <pc:sldMk cId="3384085780" sldId="266"/>
        </pc:sldMkLst>
        <pc:picChg chg="add del mod">
          <ac:chgData name="Virginia Abt" userId="23865c292c0e043c" providerId="LiveId" clId="{327C7785-16F5-462F-B8C7-C8902686A898}" dt="2021-12-20T10:00:40.525" v="27"/>
          <ac:picMkLst>
            <pc:docMk/>
            <pc:sldMk cId="3384085780" sldId="266"/>
            <ac:picMk id="2" creationId="{25DDFA78-A47F-4FA9-97D6-367079415EC0}"/>
          </ac:picMkLst>
        </pc:picChg>
        <pc:picChg chg="add mod">
          <ac:chgData name="Virginia Abt" userId="23865c292c0e043c" providerId="LiveId" clId="{327C7785-16F5-462F-B8C7-C8902686A898}" dt="2021-12-20T10:01:55.216" v="28"/>
          <ac:picMkLst>
            <pc:docMk/>
            <pc:sldMk cId="3384085780" sldId="266"/>
            <ac:picMk id="4" creationId="{EE174074-9B6B-4B82-B02B-6E0D50E967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113EF-4A38-4C45-9E35-731EEFC1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4C5BD7C-DA51-4AEC-BFDF-A7A2833C2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D38A35-72CA-453A-9321-5E6A5BA8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DA716-85A4-4775-AE00-47976E07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0A7CC-8AFB-4272-9550-51191FFF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546A2-80C4-4B96-8C14-D0DDEF6D4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DCFD631-C01A-4E4B-B09B-47C2FEA61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8DF4AE-D146-4F44-B6A9-E576CBE5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668568-3D1B-4813-81D6-94D606E1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C9ADE9-0BBF-4CBA-A960-1C2C4224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99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339884-C124-4942-A66B-52A90BCA3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44F1BD-76D0-465F-87FD-691516809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EC5C3-683D-46F7-85CD-4C682DFB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763C3B-7AF0-48AF-92C6-FE983C3A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CED328-A167-45C6-8927-1913B2A2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5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26FAE3-1BA0-4B30-8FFE-9A6779C7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CDE8A6-B691-4EAD-8103-04D0E471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A761B3-44CC-459C-BCC2-C69E0594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2AD9D4-0622-4726-8216-48F51B69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364DC9-B681-45A0-84AB-1122B816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84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7FA26-BF07-4725-B3AC-4FB784B1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C72543-8A68-4B01-888D-C423C1119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4C5F6C-BE7A-4200-96D1-C0FDCE74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6A614A-B400-4C15-905D-8B430E65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84A9A0-C60E-496A-B6EC-C763AAC3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91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BBC98-D967-45D9-80EE-A37EF857B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8364D9-D752-47DB-A529-C5A6D6B94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B51D69-80B8-4F93-A7A6-AD3FAE6BE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30D6B8-181A-45AE-A389-7AAE62F7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E90E26-FB6E-4CC8-88BE-3C872E0C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F47F31-CD65-4673-8D7F-72E6D71F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28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A52B3-4246-4A93-9995-9A498A1C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2423AA-EF73-4107-BC21-8D761199D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F67837-C62D-4BB9-8DAE-A75357AD4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994BE24-C6DC-4B95-91AF-C14FEA628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DE0F15-94A1-47AF-A2EA-36A163798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76EFCEC-BBFB-493E-BB24-9C62E177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581254-B039-4DFD-B2D5-DE342E32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5979DAE-E793-4AD5-A98C-63434B55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36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3B657-A91E-46B4-A36F-DACF4D751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8FA42B-7510-41BB-9E9E-DF493E5E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91F7DC-504C-4B8B-84AD-67400365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0CECA-4A05-4FB4-8F5D-DB94BDA27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8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B73A54-AFB2-4B63-BF5A-555FC36A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7EC6D5-C920-45D4-B30C-3B166BBE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77F16A-4C24-4C15-ACC5-133EE1FE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797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51074-9057-46BF-9B77-02E61F990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C57950-5239-443B-AD68-C98BD25E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B60300-5848-4823-A83C-41BA6D68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7B1B30-64FA-4FB0-BD28-328540AC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895054-D5A2-4FC6-A6C9-BA1AD378A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9E08-3CC6-4705-9FC1-9D454A95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69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BEE47-D097-438C-B197-3516435F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187442-606B-4AED-8837-3FE48BF16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A78559-4C3F-4E2E-905B-1A9A324B5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5D4B3D-778C-42C2-B73B-CE6E65D6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AFE716-E83A-4BBE-BC5F-E671353E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E2547C-B70B-44A0-9817-1AD68396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18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CD2235-1DA6-4DDA-82F0-0A19657C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13DE6C-FEF7-4EE1-BF0E-CDFABBCB8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912643-F38E-430D-86B9-307BF1EB1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C575-55BA-4B27-ABFE-DA25C4FDF181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144A4-DA0A-4370-8A97-92BB39D37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88B972-1BD7-4003-98AC-930E71609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5017-9480-4E71-BD02-2816CD912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4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CDFA22-0B6C-425F-B109-21AA91FA8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E57DEE-E20F-40CE-AA88-49EDB40800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1"/>
    </mc:Choice>
    <mc:Fallback xmlns="">
      <p:transition spd="slow" advTm="12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D6728C5-920F-4503-BD57-18148F21AE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418871B-383E-4A2D-8FF0-D4DF6258A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2"/>
    </mc:Choice>
    <mc:Fallback xmlns="">
      <p:transition spd="slow" advTm="15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32207B-5502-46B8-9943-2D395B18A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E174074-9B6B-4B82-B02B-6E0D50E96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97"/>
    </mc:Choice>
    <mc:Fallback xmlns="">
      <p:transition spd="slow" advTm="69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5B0A30-D868-4DFC-9604-FEF75C7326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AD9EC6-9FF8-428D-B590-32902B31B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24"/>
    </mc:Choice>
    <mc:Fallback xmlns="">
      <p:transition spd="slow" advTm="47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BC5998-26F6-4D57-829A-2185CB4D7E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7296985-094A-42EB-AF14-4E7FD97C5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17"/>
    </mc:Choice>
    <mc:Fallback xmlns="">
      <p:transition spd="slow" advTm="85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A2D91B3-ACBA-49A0-A3C2-59078A96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81545DF-DB75-4C29-835F-62728FA4D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0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6"/>
    </mc:Choice>
    <mc:Fallback xmlns="">
      <p:transition spd="slow" advTm="21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7D313D0-60A4-4244-A641-8535DABCE6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8101B0-7044-4024-9D3A-477FED0DC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8"/>
    </mc:Choice>
    <mc:Fallback xmlns="">
      <p:transition spd="slow" advTm="29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A5AFA03-234F-4C69-9542-3672F5E5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2FF26EC-F610-4C98-AF32-416B470C7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61"/>
    </mc:Choice>
    <mc:Fallback xmlns="">
      <p:transition spd="slow" advTm="39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A5DD72-316D-4870-8A84-D38D4BEF10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34E12EC-6C40-4F76-B722-BF9B2A87D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7"/>
    </mc:Choice>
    <mc:Fallback xmlns="">
      <p:transition spd="slow" advTm="1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2BF846D-5106-4699-8E70-FC08B5413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FFA7E4-D7A8-4021-B410-5735CB8F5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0"/>
    </mc:Choice>
    <mc:Fallback xmlns="">
      <p:transition spd="slow" advTm="22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080E40-4D76-4702-8192-7FEAB0206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9EC7B38-4DC8-4E32-A1F8-3578E9A34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6"/>
    </mc:Choice>
    <mc:Fallback xmlns="">
      <p:transition spd="slow" advTm="24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11</Slides>
  <Notes>0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Virginia Abt</dc:creator>
  <cp:lastModifiedBy>Virginia Abt</cp:lastModifiedBy>
  <cp:revision>1</cp:revision>
  <dcterms:created xsi:type="dcterms:W3CDTF">2021-12-18T15:07:11Z</dcterms:created>
  <dcterms:modified xsi:type="dcterms:W3CDTF">2021-12-22T15:28:40Z</dcterms:modified>
</cp:coreProperties>
</file>