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DFB61212-9673-4A87-BBA7-BE702C0468E8}"/>
    <pc:docChg chg="modSld">
      <pc:chgData name="Virginia Abt" userId="23865c292c0e043c" providerId="LiveId" clId="{DFB61212-9673-4A87-BBA7-BE702C0468E8}" dt="2021-11-30T06:11:07.426" v="2" actId="931"/>
      <pc:docMkLst>
        <pc:docMk/>
      </pc:docMkLst>
      <pc:sldChg chg="addSp modSp">
        <pc:chgData name="Virginia Abt" userId="23865c292c0e043c" providerId="LiveId" clId="{DFB61212-9673-4A87-BBA7-BE702C0468E8}" dt="2021-11-30T05:57:48.630" v="0" actId="931"/>
        <pc:sldMkLst>
          <pc:docMk/>
          <pc:sldMk cId="2984664845" sldId="258"/>
        </pc:sldMkLst>
        <pc:picChg chg="add mod">
          <ac:chgData name="Virginia Abt" userId="23865c292c0e043c" providerId="LiveId" clId="{DFB61212-9673-4A87-BBA7-BE702C0468E8}" dt="2021-11-30T05:57:48.630" v="0" actId="931"/>
          <ac:picMkLst>
            <pc:docMk/>
            <pc:sldMk cId="2984664845" sldId="258"/>
            <ac:picMk id="3" creationId="{8E6E7D05-DAD9-4FD1-9BD2-94E60D48E036}"/>
          </ac:picMkLst>
        </pc:picChg>
      </pc:sldChg>
      <pc:sldChg chg="addSp modSp">
        <pc:chgData name="Virginia Abt" userId="23865c292c0e043c" providerId="LiveId" clId="{DFB61212-9673-4A87-BBA7-BE702C0468E8}" dt="2021-11-30T06:11:07.426" v="2" actId="931"/>
        <pc:sldMkLst>
          <pc:docMk/>
          <pc:sldMk cId="1913900542" sldId="261"/>
        </pc:sldMkLst>
        <pc:picChg chg="add mod">
          <ac:chgData name="Virginia Abt" userId="23865c292c0e043c" providerId="LiveId" clId="{DFB61212-9673-4A87-BBA7-BE702C0468E8}" dt="2021-11-30T06:11:07.426" v="2" actId="931"/>
          <ac:picMkLst>
            <pc:docMk/>
            <pc:sldMk cId="1913900542" sldId="261"/>
            <ac:picMk id="4" creationId="{CBEE7B41-3FC4-4815-9818-B2F324C51CA3}"/>
          </ac:picMkLst>
        </pc:picChg>
      </pc:sldChg>
      <pc:sldChg chg="addSp modSp">
        <pc:chgData name="Virginia Abt" userId="23865c292c0e043c" providerId="LiveId" clId="{DFB61212-9673-4A87-BBA7-BE702C0468E8}" dt="2021-11-30T05:58:07.757" v="1" actId="931"/>
        <pc:sldMkLst>
          <pc:docMk/>
          <pc:sldMk cId="2891137454" sldId="263"/>
        </pc:sldMkLst>
        <pc:picChg chg="add mod">
          <ac:chgData name="Virginia Abt" userId="23865c292c0e043c" providerId="LiveId" clId="{DFB61212-9673-4A87-BBA7-BE702C0468E8}" dt="2021-11-30T05:58:07.757" v="1" actId="931"/>
          <ac:picMkLst>
            <pc:docMk/>
            <pc:sldMk cId="2891137454" sldId="263"/>
            <ac:picMk id="4" creationId="{369998E4-0A70-40EC-A32C-65627950E8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AF768-BF4C-46DE-9800-FDF25A291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D28B84-84E5-445F-BD22-9AD9D598F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AD2DDE-A979-4A45-8CC5-0A115CE6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300D2-10E1-4DDA-9C33-D3A55F0C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5854F1-0734-4B19-83BE-D6409EFB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6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A021-93EF-449D-BCD1-6259176F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7015B4-E9BA-42A5-9DC1-CAA4412EC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C53AE3-398E-48AC-8945-E210DD7F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0CCD8-64D0-42DA-ABBD-4F55AF93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E0340-4F98-441C-9793-209D1EDD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91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00A75C-3458-4961-B58F-CD16FCBE2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7AAC5D-B5D5-4CC5-B761-636C2662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E021E-E496-4497-B517-D3806D29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BE1126-121C-41D4-A309-A4B76AC9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E903C7-82B4-4153-A463-DEC6DEA0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36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FE5DA-855B-4BB5-BAC2-99C5BB4C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C2798-D641-4ED8-ADCC-17239890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CF513-5ED7-42C5-9FAD-9E0BA584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307A4C-918A-4EE3-A7E6-20C4136E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455FB6-08E8-4732-A603-D0F56AB8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3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6BA50-4679-48D9-9A1D-3E8C4A15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2D3A94-9F47-4D6B-BA4D-A3080808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75F6D-82BF-419C-86A7-94A711C3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B8B80-A4D3-4111-80D3-5D42D9C0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46EEC2-7191-4D4F-B140-0A21DBB8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13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C4FC7-19B0-49CE-BE35-A69950D9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FE32BB-6947-4F85-BD5D-9D0D13F2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DEDE60-0126-4BD2-9183-F75426D1F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BD9836-10EE-402F-A6E9-C8FF48CE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5EF8B3-E41A-48D0-9694-32E5CD9D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E918D8-2FBC-48C9-BF41-99A7BD40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9B539-0D53-4F4D-AC07-2C5F8899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3ECCF6-2C09-4554-946B-47B0B320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820E6D-6478-4034-9021-E1CC19770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05A36D-3A26-4C86-A8DA-2EE51AC46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1F8632-B5A4-4836-8485-6D118B0E5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8B967B-2280-4EF4-B6B5-65FD4751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212089-CA56-4770-862A-21205FFC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BC61A7-13F4-4262-84F3-96A8D4BE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5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77728-CA00-4928-9D07-60054A94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128149-99FA-4A4F-8355-D8C14352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D3DED1-105E-4EEF-84CD-02855476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C1B015-F64D-4C23-B0DF-500C27B7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1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DCDF94-790A-41FB-A6F7-710E72C9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CAAB20-4C98-43B5-8E00-FE58CACD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B2196-2A7F-4B5A-ACFF-3E29D115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6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4F094-9BD1-47DF-9BAB-1C9A89CE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1CEEF3-8006-4FF6-BE80-AC227160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88CE3F-5FE5-4B7D-884D-61E64F423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635F2-5CC7-4FA8-A86F-F460CE69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E64D7C-658D-495E-BE32-EF3C9461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ADF0CF-CA65-42F1-AD06-F0A4869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83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2636E-3641-4EDE-A17C-DD3C3AB8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1502C5-1861-4E97-9A41-E89BF6E14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F49265-4219-495B-8AE2-B000575C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C66CC-3505-4D25-BF98-A6B1F14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6182F6-2741-4124-8278-72353CBF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5B7FF6-8A1B-413A-B8B2-9DB2943F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23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E94850-567A-443F-8964-1D5FDBA5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24418B-D506-4985-B7FD-4C6CE3BFC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7AB88A-32F8-4897-89BD-DE42DABDF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DB67-FE51-421B-BB16-BC8BF4CFCAE4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818EC5-9D61-4636-8906-10C938937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9DA779-60F8-41DB-9010-2CE3FD626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9AE-41B5-4933-A129-6EB9FEDED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6BDCAC-33FB-4D46-A47B-218B22E67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4B03B2E-4ED0-43E7-9613-F819039E3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8"/>
    </mc:Choice>
    <mc:Fallback xmlns="">
      <p:transition spd="slow" advTm="14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41F174F-5EEE-4D9D-8C7D-7FD0058DC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6E7D05-DAD9-4FD1-9BD2-94E60D48E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37"/>
    </mc:Choice>
    <mc:Fallback xmlns="">
      <p:transition spd="slow" advTm="56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48A2B5-B6BE-44E1-A52B-07192A9AB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5CD7226-63E7-4452-AAFE-EBAE6DDA5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1"/>
    </mc:Choice>
    <mc:Fallback xmlns="">
      <p:transition spd="slow" advTm="3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8A1662-B4AF-4D3A-AE6C-CE01EC611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9998E4-0A70-40EC-A32C-65627950E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7"/>
    </mc:Choice>
    <mc:Fallback xmlns="">
      <p:transition spd="slow" advTm="61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53743DC-88D2-45F9-920F-82E956E46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922B5C4-974D-4C79-AD88-C62ED3DD4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1"/>
    </mc:Choice>
    <mc:Fallback xmlns="">
      <p:transition spd="slow" advTm="35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F485F15-2356-495B-B27A-562CA3F17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EE7B41-3FC4-4815-9818-B2F324C51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4"/>
    </mc:Choice>
    <mc:Fallback xmlns="">
      <p:transition spd="slow" advTm="12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61E3AE-C86F-4575-9A35-9143E45ED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9CFCA1D-FCDD-4220-9A2A-9344761BF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6"/>
    </mc:Choice>
    <mc:Fallback xmlns="">
      <p:transition spd="slow" advTm="1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2021-11-29T09:40:57Z</dcterms:created>
  <dcterms:modified xsi:type="dcterms:W3CDTF">2021-11-30T06:11:21Z</dcterms:modified>
</cp:coreProperties>
</file>