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7" r:id="rId4"/>
    <p:sldId id="266" r:id="rId5"/>
    <p:sldId id="261" r:id="rId6"/>
    <p:sldId id="262" r:id="rId7"/>
    <p:sldId id="268" r:id="rId8"/>
    <p:sldId id="263" r:id="rId9"/>
    <p:sldId id="264" r:id="rId10"/>
    <p:sldId id="265" r:id="rId11"/>
    <p:sldId id="259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a Abt" userId="23865c292c0e043c" providerId="LiveId" clId="{4A98E9BD-E284-41CA-8765-37C1EAEA6F51}"/>
    <pc:docChg chg="addSld modSld">
      <pc:chgData name="Virginia Abt" userId="23865c292c0e043c" providerId="LiveId" clId="{4A98E9BD-E284-41CA-8765-37C1EAEA6F51}" dt="2021-12-08T06:10:36.412" v="46" actId="931"/>
      <pc:docMkLst>
        <pc:docMk/>
      </pc:docMkLst>
      <pc:sldChg chg="addSp delSp modSp modTransition modAnim">
        <pc:chgData name="Virginia Abt" userId="23865c292c0e043c" providerId="LiveId" clId="{4A98E9BD-E284-41CA-8765-37C1EAEA6F51}" dt="2021-12-07T14:37:21.927" v="19"/>
        <pc:sldMkLst>
          <pc:docMk/>
          <pc:sldMk cId="3745181470" sldId="258"/>
        </pc:sldMkLst>
        <pc:picChg chg="add del mod">
          <ac:chgData name="Virginia Abt" userId="23865c292c0e043c" providerId="LiveId" clId="{4A98E9BD-E284-41CA-8765-37C1EAEA6F51}" dt="2021-12-07T14:37:00.229" v="18"/>
          <ac:picMkLst>
            <pc:docMk/>
            <pc:sldMk cId="3745181470" sldId="258"/>
            <ac:picMk id="2" creationId="{36EB6EF4-32CE-45CE-8CF1-C5DA5D892329}"/>
          </ac:picMkLst>
        </pc:picChg>
        <pc:picChg chg="add mod">
          <ac:chgData name="Virginia Abt" userId="23865c292c0e043c" providerId="LiveId" clId="{4A98E9BD-E284-41CA-8765-37C1EAEA6F51}" dt="2021-12-07T14:37:21.927" v="19"/>
          <ac:picMkLst>
            <pc:docMk/>
            <pc:sldMk cId="3745181470" sldId="258"/>
            <ac:picMk id="4" creationId="{7F3E5D06-47B4-4AF3-B6E7-7FE8C9083965}"/>
          </ac:picMkLst>
        </pc:picChg>
      </pc:sldChg>
      <pc:sldChg chg="addSp modSp">
        <pc:chgData name="Virginia Abt" userId="23865c292c0e043c" providerId="LiveId" clId="{4A98E9BD-E284-41CA-8765-37C1EAEA6F51}" dt="2021-12-08T06:10:36.412" v="46" actId="931"/>
        <pc:sldMkLst>
          <pc:docMk/>
          <pc:sldMk cId="3140066999" sldId="259"/>
        </pc:sldMkLst>
        <pc:picChg chg="add mod">
          <ac:chgData name="Virginia Abt" userId="23865c292c0e043c" providerId="LiveId" clId="{4A98E9BD-E284-41CA-8765-37C1EAEA6F51}" dt="2021-12-07T14:59:11.216" v="43"/>
          <ac:picMkLst>
            <pc:docMk/>
            <pc:sldMk cId="3140066999" sldId="259"/>
            <ac:picMk id="2" creationId="{80523C9D-DFA7-4490-A945-A95B48E2DCBE}"/>
          </ac:picMkLst>
        </pc:picChg>
        <pc:picChg chg="add mod">
          <ac:chgData name="Virginia Abt" userId="23865c292c0e043c" providerId="LiveId" clId="{4A98E9BD-E284-41CA-8765-37C1EAEA6F51}" dt="2021-12-08T06:10:36.412" v="46" actId="931"/>
          <ac:picMkLst>
            <pc:docMk/>
            <pc:sldMk cId="3140066999" sldId="259"/>
            <ac:picMk id="5" creationId="{4DCAF38D-9253-4CC2-A0E0-6E4692CD49D6}"/>
          </ac:picMkLst>
        </pc:picChg>
      </pc:sldChg>
      <pc:sldChg chg="addSp modSp new">
        <pc:chgData name="Virginia Abt" userId="23865c292c0e043c" providerId="LiveId" clId="{4A98E9BD-E284-41CA-8765-37C1EAEA6F51}" dt="2021-12-08T06:09:58.030" v="44" actId="931"/>
        <pc:sldMkLst>
          <pc:docMk/>
          <pc:sldMk cId="2438585314" sldId="260"/>
        </pc:sldMkLst>
        <pc:picChg chg="add mod">
          <ac:chgData name="Virginia Abt" userId="23865c292c0e043c" providerId="LiveId" clId="{4A98E9BD-E284-41CA-8765-37C1EAEA6F51}" dt="2021-12-07T14:38:25.706" v="20"/>
          <ac:picMkLst>
            <pc:docMk/>
            <pc:sldMk cId="2438585314" sldId="260"/>
            <ac:picMk id="2" creationId="{E7CA7A5F-5274-4B87-A176-C640D685F446}"/>
          </ac:picMkLst>
        </pc:picChg>
        <pc:picChg chg="add mod">
          <ac:chgData name="Virginia Abt" userId="23865c292c0e043c" providerId="LiveId" clId="{4A98E9BD-E284-41CA-8765-37C1EAEA6F51}" dt="2021-12-06T18:38:53.832" v="7" actId="931"/>
          <ac:picMkLst>
            <pc:docMk/>
            <pc:sldMk cId="2438585314" sldId="260"/>
            <ac:picMk id="3" creationId="{9E778FB0-FD53-4AF3-82C7-DF45237A2165}"/>
          </ac:picMkLst>
        </pc:picChg>
        <pc:picChg chg="add mod">
          <ac:chgData name="Virginia Abt" userId="23865c292c0e043c" providerId="LiveId" clId="{4A98E9BD-E284-41CA-8765-37C1EAEA6F51}" dt="2021-12-08T06:09:58.030" v="44" actId="931"/>
          <ac:picMkLst>
            <pc:docMk/>
            <pc:sldMk cId="2438585314" sldId="260"/>
            <ac:picMk id="5" creationId="{AED60DA4-9313-41ED-B6AB-25015499AC6E}"/>
          </ac:picMkLst>
        </pc:picChg>
      </pc:sldChg>
      <pc:sldChg chg="addSp delSp modSp new modTransition modAnim">
        <pc:chgData name="Virginia Abt" userId="23865c292c0e043c" providerId="LiveId" clId="{4A98E9BD-E284-41CA-8765-37C1EAEA6F51}" dt="2021-12-07T14:50:35.878" v="35"/>
        <pc:sldMkLst>
          <pc:docMk/>
          <pc:sldMk cId="1653301590" sldId="261"/>
        </pc:sldMkLst>
        <pc:picChg chg="add del mod">
          <ac:chgData name="Virginia Abt" userId="23865c292c0e043c" providerId="LiveId" clId="{4A98E9BD-E284-41CA-8765-37C1EAEA6F51}" dt="2021-12-07T14:46:59.568" v="30"/>
          <ac:picMkLst>
            <pc:docMk/>
            <pc:sldMk cId="1653301590" sldId="261"/>
            <ac:picMk id="2" creationId="{F1B0E6AA-8B12-4AD9-9996-E04CA83DEE9C}"/>
          </ac:picMkLst>
        </pc:picChg>
        <pc:picChg chg="add mod">
          <ac:chgData name="Virginia Abt" userId="23865c292c0e043c" providerId="LiveId" clId="{4A98E9BD-E284-41CA-8765-37C1EAEA6F51}" dt="2021-12-06T18:39:19.373" v="9" actId="931"/>
          <ac:picMkLst>
            <pc:docMk/>
            <pc:sldMk cId="1653301590" sldId="261"/>
            <ac:picMk id="3" creationId="{7EB504C6-E95C-4F06-B359-C8A4DBA0D0A5}"/>
          </ac:picMkLst>
        </pc:picChg>
        <pc:picChg chg="add del mod">
          <ac:chgData name="Virginia Abt" userId="23865c292c0e043c" providerId="LiveId" clId="{4A98E9BD-E284-41CA-8765-37C1EAEA6F51}" dt="2021-12-07T14:48:01.203" v="32"/>
          <ac:picMkLst>
            <pc:docMk/>
            <pc:sldMk cId="1653301590" sldId="261"/>
            <ac:picMk id="4" creationId="{3958DE69-9005-4B05-897F-86DD76B3F5EB}"/>
          </ac:picMkLst>
        </pc:picChg>
        <pc:picChg chg="add del mod">
          <ac:chgData name="Virginia Abt" userId="23865c292c0e043c" providerId="LiveId" clId="{4A98E9BD-E284-41CA-8765-37C1EAEA6F51}" dt="2021-12-07T14:49:11.968" v="34"/>
          <ac:picMkLst>
            <pc:docMk/>
            <pc:sldMk cId="1653301590" sldId="261"/>
            <ac:picMk id="5" creationId="{398613B6-3379-4CB7-9377-82C122998E8D}"/>
          </ac:picMkLst>
        </pc:picChg>
        <pc:picChg chg="add mod">
          <ac:chgData name="Virginia Abt" userId="23865c292c0e043c" providerId="LiveId" clId="{4A98E9BD-E284-41CA-8765-37C1EAEA6F51}" dt="2021-12-07T14:50:35.878" v="35"/>
          <ac:picMkLst>
            <pc:docMk/>
            <pc:sldMk cId="1653301590" sldId="261"/>
            <ac:picMk id="6" creationId="{7738BF4F-BD41-4BFA-A76F-43E418C145CC}"/>
          </ac:picMkLst>
        </pc:picChg>
      </pc:sldChg>
      <pc:sldChg chg="addSp modSp new">
        <pc:chgData name="Virginia Abt" userId="23865c292c0e043c" providerId="LiveId" clId="{4A98E9BD-E284-41CA-8765-37C1EAEA6F51}" dt="2021-12-08T06:10:19.876" v="45" actId="931"/>
        <pc:sldMkLst>
          <pc:docMk/>
          <pc:sldMk cId="3334452175" sldId="262"/>
        </pc:sldMkLst>
        <pc:picChg chg="add mod">
          <ac:chgData name="Virginia Abt" userId="23865c292c0e043c" providerId="LiveId" clId="{4A98E9BD-E284-41CA-8765-37C1EAEA6F51}" dt="2021-12-07T14:52:38.245" v="36"/>
          <ac:picMkLst>
            <pc:docMk/>
            <pc:sldMk cId="3334452175" sldId="262"/>
            <ac:picMk id="2" creationId="{548CF48B-95D0-4440-AA44-557FF432F1D9}"/>
          </ac:picMkLst>
        </pc:picChg>
        <pc:picChg chg="add mod">
          <ac:chgData name="Virginia Abt" userId="23865c292c0e043c" providerId="LiveId" clId="{4A98E9BD-E284-41CA-8765-37C1EAEA6F51}" dt="2021-12-06T18:39:36.208" v="10" actId="931"/>
          <ac:picMkLst>
            <pc:docMk/>
            <pc:sldMk cId="3334452175" sldId="262"/>
            <ac:picMk id="3" creationId="{C5FEDB87-41C0-4208-B2DE-0E5EF339628A}"/>
          </ac:picMkLst>
        </pc:picChg>
        <pc:picChg chg="add mod">
          <ac:chgData name="Virginia Abt" userId="23865c292c0e043c" providerId="LiveId" clId="{4A98E9BD-E284-41CA-8765-37C1EAEA6F51}" dt="2021-12-06T18:40:01.433" v="11" actId="931"/>
          <ac:picMkLst>
            <pc:docMk/>
            <pc:sldMk cId="3334452175" sldId="262"/>
            <ac:picMk id="5" creationId="{A0D7B18F-8C15-466F-870F-D9F5D24E68CE}"/>
          </ac:picMkLst>
        </pc:picChg>
        <pc:picChg chg="add mod">
          <ac:chgData name="Virginia Abt" userId="23865c292c0e043c" providerId="LiveId" clId="{4A98E9BD-E284-41CA-8765-37C1EAEA6F51}" dt="2021-12-08T06:10:19.876" v="45" actId="931"/>
          <ac:picMkLst>
            <pc:docMk/>
            <pc:sldMk cId="3334452175" sldId="262"/>
            <ac:picMk id="6" creationId="{1EF73DC7-7AC8-42B7-84A5-A732F94541E7}"/>
          </ac:picMkLst>
        </pc:picChg>
      </pc:sldChg>
      <pc:sldChg chg="addSp modSp new">
        <pc:chgData name="Virginia Abt" userId="23865c292c0e043c" providerId="LiveId" clId="{4A98E9BD-E284-41CA-8765-37C1EAEA6F51}" dt="2021-12-07T14:56:17.537" v="40"/>
        <pc:sldMkLst>
          <pc:docMk/>
          <pc:sldMk cId="1935867810" sldId="263"/>
        </pc:sldMkLst>
        <pc:picChg chg="add mod">
          <ac:chgData name="Virginia Abt" userId="23865c292c0e043c" providerId="LiveId" clId="{4A98E9BD-E284-41CA-8765-37C1EAEA6F51}" dt="2021-12-07T14:56:17.537" v="40"/>
          <ac:picMkLst>
            <pc:docMk/>
            <pc:sldMk cId="1935867810" sldId="263"/>
            <ac:picMk id="2" creationId="{2F2C30A6-870E-4C11-BBF8-928C0FFEE8D6}"/>
          </ac:picMkLst>
        </pc:picChg>
        <pc:picChg chg="add mod">
          <ac:chgData name="Virginia Abt" userId="23865c292c0e043c" providerId="LiveId" clId="{4A98E9BD-E284-41CA-8765-37C1EAEA6F51}" dt="2021-12-06T18:40:24.660" v="12" actId="931"/>
          <ac:picMkLst>
            <pc:docMk/>
            <pc:sldMk cId="1935867810" sldId="263"/>
            <ac:picMk id="3" creationId="{EDE55D14-1DF7-47BF-B6D7-DCFDEB0DB559}"/>
          </ac:picMkLst>
        </pc:picChg>
      </pc:sldChg>
      <pc:sldChg chg="addSp modSp new">
        <pc:chgData name="Virginia Abt" userId="23865c292c0e043c" providerId="LiveId" clId="{4A98E9BD-E284-41CA-8765-37C1EAEA6F51}" dt="2021-12-07T14:57:16.589" v="41"/>
        <pc:sldMkLst>
          <pc:docMk/>
          <pc:sldMk cId="3750008622" sldId="264"/>
        </pc:sldMkLst>
        <pc:picChg chg="add mod">
          <ac:chgData name="Virginia Abt" userId="23865c292c0e043c" providerId="LiveId" clId="{4A98E9BD-E284-41CA-8765-37C1EAEA6F51}" dt="2021-12-07T14:57:16.589" v="41"/>
          <ac:picMkLst>
            <pc:docMk/>
            <pc:sldMk cId="3750008622" sldId="264"/>
            <ac:picMk id="2" creationId="{04B4FE75-4461-4E42-A051-084E14AAB047}"/>
          </ac:picMkLst>
        </pc:picChg>
        <pc:picChg chg="add mod">
          <ac:chgData name="Virginia Abt" userId="23865c292c0e043c" providerId="LiveId" clId="{4A98E9BD-E284-41CA-8765-37C1EAEA6F51}" dt="2021-12-06T18:40:34.863" v="13" actId="931"/>
          <ac:picMkLst>
            <pc:docMk/>
            <pc:sldMk cId="3750008622" sldId="264"/>
            <ac:picMk id="3" creationId="{ECCC862C-12A0-4BE6-95D5-0A517A31143B}"/>
          </ac:picMkLst>
        </pc:picChg>
      </pc:sldChg>
      <pc:sldChg chg="addSp modSp new">
        <pc:chgData name="Virginia Abt" userId="23865c292c0e043c" providerId="LiveId" clId="{4A98E9BD-E284-41CA-8765-37C1EAEA6F51}" dt="2021-12-07T14:58:19.002" v="42"/>
        <pc:sldMkLst>
          <pc:docMk/>
          <pc:sldMk cId="699299447" sldId="265"/>
        </pc:sldMkLst>
        <pc:picChg chg="add mod">
          <ac:chgData name="Virginia Abt" userId="23865c292c0e043c" providerId="LiveId" clId="{4A98E9BD-E284-41CA-8765-37C1EAEA6F51}" dt="2021-12-07T14:58:19.002" v="42"/>
          <ac:picMkLst>
            <pc:docMk/>
            <pc:sldMk cId="699299447" sldId="265"/>
            <ac:picMk id="2" creationId="{D45A6455-4A1C-45A4-A57D-0DD5DC6D0772}"/>
          </ac:picMkLst>
        </pc:picChg>
        <pc:picChg chg="add mod">
          <ac:chgData name="Virginia Abt" userId="23865c292c0e043c" providerId="LiveId" clId="{4A98E9BD-E284-41CA-8765-37C1EAEA6F51}" dt="2021-12-06T18:40:49.871" v="14" actId="931"/>
          <ac:picMkLst>
            <pc:docMk/>
            <pc:sldMk cId="699299447" sldId="265"/>
            <ac:picMk id="3" creationId="{99E5450C-5B8D-41D2-AFF9-9AFFC3A95374}"/>
          </ac:picMkLst>
        </pc:picChg>
      </pc:sldChg>
      <pc:sldChg chg="addSp delSp modSp new modTransition modAnim">
        <pc:chgData name="Virginia Abt" userId="23865c292c0e043c" providerId="LiveId" clId="{4A98E9BD-E284-41CA-8765-37C1EAEA6F51}" dt="2021-12-07T14:44:25.709" v="28"/>
        <pc:sldMkLst>
          <pc:docMk/>
          <pc:sldMk cId="1215610837" sldId="266"/>
        </pc:sldMkLst>
        <pc:picChg chg="add del mod">
          <ac:chgData name="Virginia Abt" userId="23865c292c0e043c" providerId="LiveId" clId="{4A98E9BD-E284-41CA-8765-37C1EAEA6F51}" dt="2021-12-07T14:42:39.855" v="27"/>
          <ac:picMkLst>
            <pc:docMk/>
            <pc:sldMk cId="1215610837" sldId="266"/>
            <ac:picMk id="2" creationId="{F25BB015-85C8-4682-A8EA-4BE7B7F3FF23}"/>
          </ac:picMkLst>
        </pc:picChg>
        <pc:picChg chg="add mod">
          <ac:chgData name="Virginia Abt" userId="23865c292c0e043c" providerId="LiveId" clId="{4A98E9BD-E284-41CA-8765-37C1EAEA6F51}" dt="2021-12-06T18:39:03.600" v="8" actId="931"/>
          <ac:picMkLst>
            <pc:docMk/>
            <pc:sldMk cId="1215610837" sldId="266"/>
            <ac:picMk id="3" creationId="{A56EEC92-0C16-4149-80DE-B5062DE44118}"/>
          </ac:picMkLst>
        </pc:picChg>
        <pc:picChg chg="add mod">
          <ac:chgData name="Virginia Abt" userId="23865c292c0e043c" providerId="LiveId" clId="{4A98E9BD-E284-41CA-8765-37C1EAEA6F51}" dt="2021-12-07T14:44:25.709" v="28"/>
          <ac:picMkLst>
            <pc:docMk/>
            <pc:sldMk cId="1215610837" sldId="266"/>
            <ac:picMk id="4" creationId="{CD4E3CB0-991D-47DB-AFE3-F40D1CD64B6A}"/>
          </ac:picMkLst>
        </pc:picChg>
      </pc:sldChg>
      <pc:sldChg chg="addSp delSp modSp new modTransition modAnim">
        <pc:chgData name="Virginia Abt" userId="23865c292c0e043c" providerId="LiveId" clId="{4A98E9BD-E284-41CA-8765-37C1EAEA6F51}" dt="2021-12-07T14:41:13.581" v="25"/>
        <pc:sldMkLst>
          <pc:docMk/>
          <pc:sldMk cId="3521724441" sldId="267"/>
        </pc:sldMkLst>
        <pc:picChg chg="add mod">
          <ac:chgData name="Virginia Abt" userId="23865c292c0e043c" providerId="LiveId" clId="{4A98E9BD-E284-41CA-8765-37C1EAEA6F51}" dt="2021-12-07T14:36:35.112" v="16" actId="931"/>
          <ac:picMkLst>
            <pc:docMk/>
            <pc:sldMk cId="3521724441" sldId="267"/>
            <ac:picMk id="3" creationId="{309FB054-1772-4A7C-BF4C-DE5765143C06}"/>
          </ac:picMkLst>
        </pc:picChg>
        <pc:picChg chg="add del mod">
          <ac:chgData name="Virginia Abt" userId="23865c292c0e043c" providerId="LiveId" clId="{4A98E9BD-E284-41CA-8765-37C1EAEA6F51}" dt="2021-12-07T14:39:48.552" v="22"/>
          <ac:picMkLst>
            <pc:docMk/>
            <pc:sldMk cId="3521724441" sldId="267"/>
            <ac:picMk id="4" creationId="{39548354-663A-488B-9398-65E5711B3164}"/>
          </ac:picMkLst>
        </pc:picChg>
        <pc:picChg chg="add del mod">
          <ac:chgData name="Virginia Abt" userId="23865c292c0e043c" providerId="LiveId" clId="{4A98E9BD-E284-41CA-8765-37C1EAEA6F51}" dt="2021-12-07T14:40:22.757" v="24"/>
          <ac:picMkLst>
            <pc:docMk/>
            <pc:sldMk cId="3521724441" sldId="267"/>
            <ac:picMk id="5" creationId="{4B825536-7950-42A2-A7A8-E82E7C604C09}"/>
          </ac:picMkLst>
        </pc:picChg>
        <pc:picChg chg="add mod">
          <ac:chgData name="Virginia Abt" userId="23865c292c0e043c" providerId="LiveId" clId="{4A98E9BD-E284-41CA-8765-37C1EAEA6F51}" dt="2021-12-07T14:41:13.581" v="25"/>
          <ac:picMkLst>
            <pc:docMk/>
            <pc:sldMk cId="3521724441" sldId="267"/>
            <ac:picMk id="6" creationId="{E813C26F-9B6F-442E-8A99-D53C1ACD6E18}"/>
          </ac:picMkLst>
        </pc:picChg>
      </pc:sldChg>
      <pc:sldChg chg="addSp modSp new">
        <pc:chgData name="Virginia Abt" userId="23865c292c0e043c" providerId="LiveId" clId="{4A98E9BD-E284-41CA-8765-37C1EAEA6F51}" dt="2021-12-07T14:55:12.054" v="39"/>
        <pc:sldMkLst>
          <pc:docMk/>
          <pc:sldMk cId="1700404485" sldId="268"/>
        </pc:sldMkLst>
        <pc:picChg chg="add mod">
          <ac:chgData name="Virginia Abt" userId="23865c292c0e043c" providerId="LiveId" clId="{4A98E9BD-E284-41CA-8765-37C1EAEA6F51}" dt="2021-12-07T14:53:49.283" v="38" actId="931"/>
          <ac:picMkLst>
            <pc:docMk/>
            <pc:sldMk cId="1700404485" sldId="268"/>
            <ac:picMk id="3" creationId="{6EAC5D56-DBB7-4821-B122-BAB9790D6703}"/>
          </ac:picMkLst>
        </pc:picChg>
        <pc:picChg chg="add mod">
          <ac:chgData name="Virginia Abt" userId="23865c292c0e043c" providerId="LiveId" clId="{4A98E9BD-E284-41CA-8765-37C1EAEA6F51}" dt="2021-12-07T14:55:12.054" v="39"/>
          <ac:picMkLst>
            <pc:docMk/>
            <pc:sldMk cId="1700404485" sldId="268"/>
            <ac:picMk id="4" creationId="{321AF0BF-29C1-4579-808E-F7408486BA0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85101-0DF9-412C-9AE6-1D15AC13B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0E3361-A6C1-45F2-8463-687A1C518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F9246B-057C-4DE7-8163-139F08FA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AF7A7B-93D3-4161-9715-025B9BB4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20924D-843B-4A1F-91E0-F2A0C003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75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01E71-7020-4163-B92B-BE940B50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C25A1F-9907-4CFD-BD6E-81416A1AD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F9E6A7-9612-4C1F-97D9-C90075480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30E42E-85B5-46FD-8955-CE1085E8F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263FC4-73AE-4D32-8A37-DFB2976F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58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4172B1-D4EC-40A2-8AC3-BDA15A68F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949509-3C1F-4385-B027-E45D99ACD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DDDFDE-F576-4DF0-98B9-26D3B8F92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0A9827-D661-4B59-814F-584D4B73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1F736B-8E7A-49DB-9406-0F03A70A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58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659B8-B860-4B1C-B8A2-58AED960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A6EE02-104E-46FB-9D65-1A955747E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F306E4-6008-4472-990C-0028F540A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32E7FB-71FE-44B5-89F2-553A87F0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CA0CA5-6A32-4A03-97D3-1CAB228D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94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BC309-1742-4859-8C7B-F93363F7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748C0A-D2A6-4465-8889-3D20819D0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FCB764-F015-4E50-BCC4-1B8B9347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479E5F-98D0-4872-A924-6D2EBB30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1114D3-6CF5-4F2D-9CB6-EF4FA8A5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0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84AE4-9FB5-4C61-BE8A-AC7894E8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29574B-6557-4D22-B743-8CEEEB363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503D14-FC42-4BF7-81B2-143E91AD9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C00E9D-D7C1-479B-9A80-157E245F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263FBB-459B-4D5E-B95A-F3012FED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00AB55-007F-4C2E-9E20-06EC6EB3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4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02D58-E3AF-4B21-A003-22E9A756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B45AC5-9663-4FA9-A3A0-43EF7CF76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E59D87-C15C-461E-A709-82343E4F6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7E40D8-882D-4A30-B3D9-9BB9DACD7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3CF231B-1C98-4A65-85DF-92A8FEBB3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B5983C-4214-4073-93AC-7A9FDA2D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1C376-80AD-4C2F-9986-65660C7E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B7AB98-C5CC-4640-B1F0-9DC641DA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823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AE3EC-9783-435A-B1FB-5AA8F29EF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FC2283-A5C3-456E-A8D5-7942BF72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D5D569-3985-4D8E-82B4-68A5A0A6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D58881-45C7-462B-B43F-40524593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41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F3493B-BD99-4026-B11B-198EDEF3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2061AC-E728-4062-ABC7-5A613098A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F385FF-C101-4496-84CC-AABD1A92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20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FCFDF-AC47-4EA3-B441-54D08CB8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750662-684A-4EF3-92FF-6F4D356B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472D9C-42AB-4B59-8431-C5EF72D54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9068BE-2715-4A1D-B03B-820F4BA29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1B68CE5-2605-4D64-9109-E44B62A3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70EC47-67E2-4FBB-9623-8D787EA8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84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7DA31-C3CE-4D73-9F0A-4C0D5038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BC36BBF-3889-4409-B6FB-26B42381D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2AC688-10F1-41CE-B778-A36D1CF0F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343649-B104-48D0-AD07-535B8F95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BCCE65-521B-4619-B621-BEF3282B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EC9D76-64D9-4E65-91F4-79ABFBF9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90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3EE1452-D434-4EEF-8C1C-A730A77A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14702E-233C-4557-A6EB-9E4F3582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200C9F-BD48-42C5-979A-68C246CEF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E8E83-1A03-43ED-A042-0BBAE1BC69F1}" type="datetimeFigureOut">
              <a:rPr lang="de-DE" smtClean="0"/>
              <a:t>08.12.2021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85F0FA-DEF9-490C-B9A4-CA5130127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9FAB33-7D14-4123-B337-71820F9E6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7830E-9067-4514-AC6E-BEED96C0A9F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81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37758C-C42B-4DB4-8A9B-857AE4CBA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3E5D06-47B4-4AF3-B6E7-7FE8C9083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8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5"/>
    </mc:Choice>
    <mc:Fallback xmlns="">
      <p:transition spd="slow" advTm="1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E5450C-5B8D-41D2-AFF9-9AFFC3A95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5A6455-4A1C-45A4-A57D-0DD5DC6D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1"/>
    </mc:Choice>
    <mc:Fallback xmlns="">
      <p:transition spd="slow" advTm="3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0C7246-8F54-4B12-91FA-888EB8B42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523C9D-DFA7-4490-A945-A95B48E2D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CAF38D-9253-4CC2-A0E0-6E4692CD4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2"/>
    </mc:Choice>
    <mc:Fallback xmlns="">
      <p:transition spd="slow" advTm="9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778FB0-FD53-4AF3-82C7-DF45237A2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CA7A5F-5274-4B87-A176-C640D685F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ED60DA4-9313-41ED-B6AB-25015499A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8"/>
    </mc:Choice>
    <mc:Fallback xmlns="">
      <p:transition spd="slow" advTm="3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9FB054-1772-4A7C-BF4C-DE5765143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813C26F-9B6F-442E-8A99-D53C1ACD6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42"/>
    </mc:Choice>
    <mc:Fallback xmlns="">
      <p:transition spd="slow" advTm="3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6EEC92-0C16-4149-80DE-B5062DE44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4E3CB0-991D-47DB-AFE3-F40D1CD64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1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80"/>
    </mc:Choice>
    <mc:Fallback xmlns="">
      <p:transition spd="slow" advTm="8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EB504C6-E95C-4F06-B359-C8A4DBA0D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38BF4F-BD41-4BFA-A76F-43E418C14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0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2"/>
    </mc:Choice>
    <mc:Fallback xmlns="">
      <p:transition spd="slow" advTm="7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FEDB87-41C0-4208-B2DE-0E5EF3396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7B18F-8C15-466F-870F-D9F5D24E6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8CF48B-95D0-4440-AA44-557FF432F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F73DC7-7AC8-42B7-84A5-A732F9454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5"/>
    </mc:Choice>
    <mc:Fallback xmlns="">
      <p:transition spd="slow" advTm="2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AC5D56-DBB7-4821-B122-BAB9790D6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1AF0BF-29C1-4579-808E-F7408486B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3"/>
    </mc:Choice>
    <mc:Fallback xmlns="">
      <p:transition spd="slow" advTm="2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E55D14-1DF7-47BF-B6D7-DCFDEB0DB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2C30A6-870E-4C11-BBF8-928C0FFEE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6"/>
    </mc:Choice>
    <mc:Fallback xmlns="">
      <p:transition spd="slow" advTm="30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CC862C-12A0-4BE6-95D5-0A517A311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B4FE75-4461-4E42-A051-084E14AAB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4"/>
    </mc:Choice>
    <mc:Fallback xmlns="">
      <p:transition spd="slow" advTm="2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11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Virginia Abt</dc:creator>
  <cp:lastModifiedBy>Virginia Abt</cp:lastModifiedBy>
  <cp:revision>2</cp:revision>
  <dcterms:created xsi:type="dcterms:W3CDTF">2021-12-05T14:26:47Z</dcterms:created>
  <dcterms:modified xsi:type="dcterms:W3CDTF">2021-12-08T06:17:37Z</dcterms:modified>
</cp:coreProperties>
</file>