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45F0A0D3-F899-49CF-B80F-DA92BD58DBA3}"/>
    <pc:docChg chg="modSld">
      <pc:chgData name="Virginia Abt" userId="23865c292c0e043c" providerId="LiveId" clId="{45F0A0D3-F899-49CF-B80F-DA92BD58DBA3}" dt="2021-12-20T21:04:07.846" v="11" actId="931"/>
      <pc:docMkLst>
        <pc:docMk/>
      </pc:docMkLst>
      <pc:sldChg chg="addSp modSp">
        <pc:chgData name="Virginia Abt" userId="23865c292c0e043c" providerId="LiveId" clId="{45F0A0D3-F899-49CF-B80F-DA92BD58DBA3}" dt="2021-12-20T21:00:33.294" v="0" actId="931"/>
        <pc:sldMkLst>
          <pc:docMk/>
          <pc:sldMk cId="3475990705" sldId="257"/>
        </pc:sldMkLst>
        <pc:picChg chg="add mod">
          <ac:chgData name="Virginia Abt" userId="23865c292c0e043c" providerId="LiveId" clId="{45F0A0D3-F899-49CF-B80F-DA92BD58DBA3}" dt="2021-12-20T21:00:33.294" v="0" actId="931"/>
          <ac:picMkLst>
            <pc:docMk/>
            <pc:sldMk cId="3475990705" sldId="257"/>
            <ac:picMk id="4" creationId="{434451A9-3BBA-4FA3-9B06-9256304AE7CF}"/>
          </ac:picMkLst>
        </pc:picChg>
      </pc:sldChg>
      <pc:sldChg chg="addSp modSp">
        <pc:chgData name="Virginia Abt" userId="23865c292c0e043c" providerId="LiveId" clId="{45F0A0D3-F899-49CF-B80F-DA92BD58DBA3}" dt="2021-12-20T21:01:48.501" v="4" actId="931"/>
        <pc:sldMkLst>
          <pc:docMk/>
          <pc:sldMk cId="4073026625" sldId="258"/>
        </pc:sldMkLst>
        <pc:picChg chg="add mod">
          <ac:chgData name="Virginia Abt" userId="23865c292c0e043c" providerId="LiveId" clId="{45F0A0D3-F899-49CF-B80F-DA92BD58DBA3}" dt="2021-12-20T21:00:58.036" v="1" actId="931"/>
          <ac:picMkLst>
            <pc:docMk/>
            <pc:sldMk cId="4073026625" sldId="258"/>
            <ac:picMk id="4" creationId="{23E655B4-6A1E-4A0B-A121-DEB35BEB391D}"/>
          </ac:picMkLst>
        </pc:picChg>
        <pc:picChg chg="add mod">
          <ac:chgData name="Virginia Abt" userId="23865c292c0e043c" providerId="LiveId" clId="{45F0A0D3-F899-49CF-B80F-DA92BD58DBA3}" dt="2021-12-20T21:01:48.501" v="4" actId="931"/>
          <ac:picMkLst>
            <pc:docMk/>
            <pc:sldMk cId="4073026625" sldId="258"/>
            <ac:picMk id="6" creationId="{0967EB11-998B-4966-90D4-9B38DE58966B}"/>
          </ac:picMkLst>
        </pc:picChg>
      </pc:sldChg>
      <pc:sldChg chg="addSp modSp">
        <pc:chgData name="Virginia Abt" userId="23865c292c0e043c" providerId="LiveId" clId="{45F0A0D3-F899-49CF-B80F-DA92BD58DBA3}" dt="2021-12-20T21:01:33.973" v="3" actId="931"/>
        <pc:sldMkLst>
          <pc:docMk/>
          <pc:sldMk cId="6843968" sldId="259"/>
        </pc:sldMkLst>
        <pc:picChg chg="add mod">
          <ac:chgData name="Virginia Abt" userId="23865c292c0e043c" providerId="LiveId" clId="{45F0A0D3-F899-49CF-B80F-DA92BD58DBA3}" dt="2021-12-20T21:01:33.973" v="3" actId="931"/>
          <ac:picMkLst>
            <pc:docMk/>
            <pc:sldMk cId="6843968" sldId="259"/>
            <ac:picMk id="4" creationId="{488354EC-504F-42EC-8932-0C1DBC979804}"/>
          </ac:picMkLst>
        </pc:picChg>
      </pc:sldChg>
      <pc:sldChg chg="addSp modSp">
        <pc:chgData name="Virginia Abt" userId="23865c292c0e043c" providerId="LiveId" clId="{45F0A0D3-F899-49CF-B80F-DA92BD58DBA3}" dt="2021-12-20T21:02:01.783" v="5" actId="931"/>
        <pc:sldMkLst>
          <pc:docMk/>
          <pc:sldMk cId="2519469229" sldId="260"/>
        </pc:sldMkLst>
        <pc:picChg chg="add mod">
          <ac:chgData name="Virginia Abt" userId="23865c292c0e043c" providerId="LiveId" clId="{45F0A0D3-F899-49CF-B80F-DA92BD58DBA3}" dt="2021-12-20T21:01:11.430" v="2" actId="931"/>
          <ac:picMkLst>
            <pc:docMk/>
            <pc:sldMk cId="2519469229" sldId="260"/>
            <ac:picMk id="4" creationId="{2279FD64-5310-4272-A87C-8756F99EE0D8}"/>
          </ac:picMkLst>
        </pc:picChg>
        <pc:picChg chg="add mod">
          <ac:chgData name="Virginia Abt" userId="23865c292c0e043c" providerId="LiveId" clId="{45F0A0D3-F899-49CF-B80F-DA92BD58DBA3}" dt="2021-12-20T21:02:01.783" v="5" actId="931"/>
          <ac:picMkLst>
            <pc:docMk/>
            <pc:sldMk cId="2519469229" sldId="260"/>
            <ac:picMk id="6" creationId="{24375F9C-D1E3-4A10-9174-2627DB790616}"/>
          </ac:picMkLst>
        </pc:picChg>
      </pc:sldChg>
      <pc:sldChg chg="addSp modSp">
        <pc:chgData name="Virginia Abt" userId="23865c292c0e043c" providerId="LiveId" clId="{45F0A0D3-F899-49CF-B80F-DA92BD58DBA3}" dt="2021-12-20T21:02:21.524" v="6" actId="931"/>
        <pc:sldMkLst>
          <pc:docMk/>
          <pc:sldMk cId="3106221161" sldId="261"/>
        </pc:sldMkLst>
        <pc:picChg chg="add mod">
          <ac:chgData name="Virginia Abt" userId="23865c292c0e043c" providerId="LiveId" clId="{45F0A0D3-F899-49CF-B80F-DA92BD58DBA3}" dt="2021-12-20T21:02:21.524" v="6" actId="931"/>
          <ac:picMkLst>
            <pc:docMk/>
            <pc:sldMk cId="3106221161" sldId="261"/>
            <ac:picMk id="4" creationId="{987D410D-E171-4FB6-AB10-B96F27A71EE9}"/>
          </ac:picMkLst>
        </pc:picChg>
      </pc:sldChg>
      <pc:sldChg chg="addSp modSp">
        <pc:chgData name="Virginia Abt" userId="23865c292c0e043c" providerId="LiveId" clId="{45F0A0D3-F899-49CF-B80F-DA92BD58DBA3}" dt="2021-12-20T21:02:42.102" v="7" actId="931"/>
        <pc:sldMkLst>
          <pc:docMk/>
          <pc:sldMk cId="4022005041" sldId="262"/>
        </pc:sldMkLst>
        <pc:picChg chg="add mod">
          <ac:chgData name="Virginia Abt" userId="23865c292c0e043c" providerId="LiveId" clId="{45F0A0D3-F899-49CF-B80F-DA92BD58DBA3}" dt="2021-12-20T21:02:42.102" v="7" actId="931"/>
          <ac:picMkLst>
            <pc:docMk/>
            <pc:sldMk cId="4022005041" sldId="262"/>
            <ac:picMk id="4" creationId="{32D96807-8FF4-4385-B00D-134439F00B63}"/>
          </ac:picMkLst>
        </pc:picChg>
      </pc:sldChg>
      <pc:sldChg chg="addSp modSp">
        <pc:chgData name="Virginia Abt" userId="23865c292c0e043c" providerId="LiveId" clId="{45F0A0D3-F899-49CF-B80F-DA92BD58DBA3}" dt="2021-12-20T21:03:01.610" v="8" actId="931"/>
        <pc:sldMkLst>
          <pc:docMk/>
          <pc:sldMk cId="1870812911" sldId="263"/>
        </pc:sldMkLst>
        <pc:picChg chg="add mod">
          <ac:chgData name="Virginia Abt" userId="23865c292c0e043c" providerId="LiveId" clId="{45F0A0D3-F899-49CF-B80F-DA92BD58DBA3}" dt="2021-12-20T21:03:01.610" v="8" actId="931"/>
          <ac:picMkLst>
            <pc:docMk/>
            <pc:sldMk cId="1870812911" sldId="263"/>
            <ac:picMk id="4" creationId="{D76EA052-5303-4701-BE56-2420D5B742F8}"/>
          </ac:picMkLst>
        </pc:picChg>
      </pc:sldChg>
      <pc:sldChg chg="addSp modSp">
        <pc:chgData name="Virginia Abt" userId="23865c292c0e043c" providerId="LiveId" clId="{45F0A0D3-F899-49CF-B80F-DA92BD58DBA3}" dt="2021-12-20T21:03:28.661" v="9" actId="931"/>
        <pc:sldMkLst>
          <pc:docMk/>
          <pc:sldMk cId="1747563153" sldId="264"/>
        </pc:sldMkLst>
        <pc:picChg chg="add mod">
          <ac:chgData name="Virginia Abt" userId="23865c292c0e043c" providerId="LiveId" clId="{45F0A0D3-F899-49CF-B80F-DA92BD58DBA3}" dt="2021-12-20T21:03:28.661" v="9" actId="931"/>
          <ac:picMkLst>
            <pc:docMk/>
            <pc:sldMk cId="1747563153" sldId="264"/>
            <ac:picMk id="4" creationId="{8868A2F3-46C6-48F9-9549-780892965788}"/>
          </ac:picMkLst>
        </pc:picChg>
      </pc:sldChg>
      <pc:sldChg chg="addSp modSp">
        <pc:chgData name="Virginia Abt" userId="23865c292c0e043c" providerId="LiveId" clId="{45F0A0D3-F899-49CF-B80F-DA92BD58DBA3}" dt="2021-12-20T21:03:52.001" v="10" actId="931"/>
        <pc:sldMkLst>
          <pc:docMk/>
          <pc:sldMk cId="1129108711" sldId="265"/>
        </pc:sldMkLst>
        <pc:picChg chg="add mod">
          <ac:chgData name="Virginia Abt" userId="23865c292c0e043c" providerId="LiveId" clId="{45F0A0D3-F899-49CF-B80F-DA92BD58DBA3}" dt="2021-12-20T21:03:52.001" v="10" actId="931"/>
          <ac:picMkLst>
            <pc:docMk/>
            <pc:sldMk cId="1129108711" sldId="265"/>
            <ac:picMk id="3" creationId="{8740F688-FB1D-4782-B8FE-EFCEB01055FD}"/>
          </ac:picMkLst>
        </pc:picChg>
      </pc:sldChg>
      <pc:sldChg chg="addSp modSp">
        <pc:chgData name="Virginia Abt" userId="23865c292c0e043c" providerId="LiveId" clId="{45F0A0D3-F899-49CF-B80F-DA92BD58DBA3}" dt="2021-12-20T21:04:07.846" v="11" actId="931"/>
        <pc:sldMkLst>
          <pc:docMk/>
          <pc:sldMk cId="2112175017" sldId="266"/>
        </pc:sldMkLst>
        <pc:picChg chg="add mod">
          <ac:chgData name="Virginia Abt" userId="23865c292c0e043c" providerId="LiveId" clId="{45F0A0D3-F899-49CF-B80F-DA92BD58DBA3}" dt="2021-12-20T21:04:07.846" v="11" actId="931"/>
          <ac:picMkLst>
            <pc:docMk/>
            <pc:sldMk cId="2112175017" sldId="266"/>
            <ac:picMk id="4" creationId="{A2E04FDC-4E79-4D77-AE2C-FE7B980AD3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F9031-9AF3-4965-8A65-187E87298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6ED8D1-05A5-43A7-938C-300CE6008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5F8800-FC41-42DC-9240-235177FA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06E053-D503-425F-B05B-DDB6D7F6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09564A-235E-4078-AB58-84BF76A0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54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0E9B2-AA0F-45B0-979F-F135B678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06E1E7-0020-4F1B-8A95-A73606D7C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061681-1E40-40C4-B8AF-36C7E506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75103F-9D6A-40AE-BE0D-27237B8D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1DE265-1AEB-4118-983D-567D3E3A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51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A572380-A045-41E1-8074-7B497F38D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37863B-98FB-47F4-A7B6-7A43C2D1C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EDFC19-1A33-41F6-BF94-3A503B65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7536E0-5FF3-4F96-BCB0-448AAFE2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49FF1E-C419-4549-B67E-917DC0EE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90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A394D-C3A8-4416-B3A0-B2AF71BF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5F88AC-8EA8-433D-8F7B-BEF2A0D7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C3FCFD-08FA-41EB-9459-7631AA72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26AF15-3A4A-4121-9F8B-B3BBFDCC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17BAAC-9405-485A-94F0-F75428BC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273FB-D5D3-46FA-AFAB-CBF2918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0B1274-BAC3-4AE6-9960-7F0D92EC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A93CEF-EABF-44F0-A67A-E64A3D09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ADD953-E93C-4DFA-BF11-6A548759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BA7EAE-03EC-49C8-A68D-F43F323F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41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8FBBC-88DD-4248-A163-89C81349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50C8C-CFEB-40FD-A969-D0D40234C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9B02B5-FE30-4164-89DA-8271CF7A1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ED8F27-0C3A-4B7E-B078-27B653F9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59E235-D1F3-428B-82AE-68AA2127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C7D1D9-C6EA-43B4-AD9C-8D4D4135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09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C61CE-E7D7-4241-B5B3-D83978AC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C1FFD2-5A42-4439-985D-DDA33D670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B68F48-1455-4BF6-A6BE-7177BA3E4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4B5756-EBF4-4C56-B772-63C5ABEE9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B6E-3082-4705-87FD-D678D1F1B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3444B8B-32B2-4236-8DC5-A7C68C53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3AB37E1-10E5-47FF-A689-128AD091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709D5C0-ACC5-4B46-8F81-71EE988F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54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0229-3156-4CC3-979B-FF1796C6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85F872-33FD-4EEA-A8E4-DFAF1865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2A45FF-B6C1-4449-9BAF-E695EDEF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691048-4C2F-4CD7-B4BE-10494685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86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242E54-1DE0-4ED4-8D7C-CA79D2A2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8FAF08-CB42-4A1E-99FC-DCDD4F42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ACE1E1-AD3B-4F94-B9D6-2525C5DB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1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5315-0CAC-42F5-8A2B-4754DBE4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24D7E6-E36B-4F02-AFD4-C61DCB9B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A54D65-CCA7-49E5-8194-BD25E4F92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956F96-2B3C-4686-ACEA-5DBB744D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86E6AD-EBDF-40D5-A30E-7C212C0D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B3C62E-718F-4B38-9E57-B35E7D96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5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464BF-EC61-49E3-BE47-07A22291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507F71-6360-4642-96EF-AD4747470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57065D-8844-4263-980D-242869FFE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0E6DBC-40F3-4D73-B7FD-F220A483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131614-89CD-4451-8824-21A51772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55223D-B83E-4992-8CF0-6024B485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6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AAC7713-88A1-4629-A03E-A8AB1292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F1F523-F194-425B-BEDC-FC2285718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032486-5B64-497D-AAC7-DAEBD3165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63D2-F3FF-4C63-B723-976D0D5F34AC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CD15F-C142-4889-A039-2F878E68B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CCC2E-F603-4CC9-B2B9-B33EA59BB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0412-B200-4118-9F4F-E60F993F7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88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D161EA-68E6-4D52-BF34-407171312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ADE110E-3476-4466-BA58-7E5A0C367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5"/>
    </mc:Choice>
    <mc:Fallback xmlns="">
      <p:transition spd="slow" advTm="14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E1760BA-A89E-4746-8719-3393A88EB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40F688-FB1D-4782-B8FE-EFCEB0105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20"/>
    </mc:Choice>
    <mc:Fallback xmlns="">
      <p:transition spd="slow" advTm="4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A43CED-B719-47AF-AAD6-E1D36F97AE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2E04FDC-4E79-4D77-AE2C-FE7B980AD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20"/>
    </mc:Choice>
    <mc:Fallback xmlns="">
      <p:transition spd="slow" advTm="50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BA1D71-D219-4B73-A185-D5836BFC5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5D07E16-5ECF-4233-9C3F-50FB338E4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67"/>
    </mc:Choice>
    <mc:Fallback xmlns="">
      <p:transition spd="slow" advTm="25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22E5BA-2279-4DAA-89CC-48C65646F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34451A9-3BBA-4FA3-9B06-9256304AE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95"/>
    </mc:Choice>
    <mc:Fallback xmlns="">
      <p:transition spd="slow" advTm="61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BECEEE-98BE-4BEC-B57F-33BFFB43E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3E655B4-6A1E-4A0B-A121-DEB35BEB3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967EB11-998B-4966-90D4-9B38DE589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1"/>
    </mc:Choice>
    <mc:Fallback xmlns="">
      <p:transition spd="slow" advTm="15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E805BF-B11E-4AC6-83E2-8EC4C70F7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88354EC-504F-42EC-8932-0C1DBC979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0"/>
    </mc:Choice>
    <mc:Fallback xmlns="">
      <p:transition spd="slow" advTm="3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D5CADA-F085-4775-9590-FFEFE5005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79FD64-5310-4272-A87C-8756F99EE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375F9C-D1E3-4A10-9174-2627DB790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0"/>
    </mc:Choice>
    <mc:Fallback xmlns="">
      <p:transition spd="slow" advTm="7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4F2242-D592-4CE3-9F7E-0E7606E9A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87D410D-E171-4FB6-AB10-B96F27A71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4"/>
    </mc:Choice>
    <mc:Fallback xmlns="">
      <p:transition spd="slow" advTm="13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3142A1-D28A-493F-BB9A-EB397C72C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D96807-8FF4-4385-B00D-134439F00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2"/>
    </mc:Choice>
    <mc:Fallback xmlns="">
      <p:transition spd="slow" advTm="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0989DC9-71BE-4816-B1E6-88256C953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6EA052-5303-4701-BE56-2420D5B74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58"/>
    </mc:Choice>
    <mc:Fallback xmlns="">
      <p:transition spd="slow" advTm="46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28AB1F-4B64-4A7F-8045-6E9B6388E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868A2F3-46C6-48F9-9549-780892965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96"/>
    </mc:Choice>
    <mc:Fallback xmlns="">
      <p:transition spd="slow" advTm="45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12</Slides>
  <Notes>0</Notes>
  <HiddenSlides>0</HiddenSlides>
  <MMClips>12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1</cp:revision>
  <dcterms:created xsi:type="dcterms:W3CDTF">2021-12-16T08:34:47Z</dcterms:created>
  <dcterms:modified xsi:type="dcterms:W3CDTF">2021-12-20T21:04:29Z</dcterms:modified>
</cp:coreProperties>
</file>