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8" r:id="rId6"/>
    <p:sldId id="271" r:id="rId7"/>
    <p:sldId id="272" r:id="rId8"/>
    <p:sldId id="269" r:id="rId9"/>
    <p:sldId id="270" r:id="rId10"/>
    <p:sldId id="262" r:id="rId11"/>
    <p:sldId id="265" r:id="rId12"/>
    <p:sldId id="267" r:id="rId13"/>
    <p:sldId id="266" r:id="rId14"/>
    <p:sldId id="279" r:id="rId15"/>
    <p:sldId id="263" r:id="rId16"/>
    <p:sldId id="264" r:id="rId17"/>
    <p:sldId id="261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18A5B-954A-77E8-FB7D-768EED074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9E6BF8-872D-7426-8DCE-9E4298ED4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814E94-A35E-FEAB-3385-B5E41894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83DCCD-1D65-DCDE-6EDC-6EF53C63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7E3C19-5F3F-D7E6-91E7-5980A7BF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68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6FB01-6D33-7F4E-C313-23290821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9AFC431-8DB4-CB03-6738-3670AA181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A7AD85-0AD2-79C0-E308-D754DD74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34CB8B-4797-C757-62D1-314BBDF01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A56323-BDCE-C88D-DCFD-E9F49731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38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F181F36-B900-EAC6-2C10-E5200154A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5E40E0-1783-135A-BF39-27EFE6A03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FA849C-A2BB-A834-3F20-493C03C8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4461E-3EC5-9B64-E31B-0BB2E2E3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7F8A27-3C94-B7E7-5892-3A712FC3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12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7821B-2D8A-81ED-13DE-E39F1696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D539D-959E-088D-4A99-4325613F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9D7381-38B3-07DF-5FEB-8723EC74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F8F751-E3AD-8C25-799D-F55831A0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73ADCC-AE9F-1F59-AB54-E346E422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27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19197-3F42-2C6A-25E1-7A253AB0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F0AF68-DC8F-4B59-09B7-AE56AD8E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868501-13A8-BDAD-9B78-65CD3FB4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499399-FB3E-0182-964B-C7E69A65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234287-7B6E-1269-78DC-8B562624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64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97FE5-9D65-E860-048D-0C7EF796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8CCF28-8966-291B-C106-9393728E3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CC6F1F-B605-C3DF-6215-9BBF31C0B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485E79-FE7C-33B1-C1B4-15024378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FA0416-F1F9-FFFE-74AF-54CAAC52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E3CD9C-3FCD-5474-3E3D-49107BEE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44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C1177-E2DC-0822-464B-FBB72327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D962E6-2A5B-D7FF-E801-91BAED22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8992AD-8BEF-53E0-8C85-5D7E4231F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1E5970-6AED-1621-DE40-E2718EB1A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70E8AF-23E9-F14C-04B0-96ECF5BB2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4FBD1E-3661-574B-A068-03F2E8AA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D3B092-34B9-65C7-5DF9-9BED9B51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C45F43D-F141-1A50-F297-9EDAAD8A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0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58E57-14B9-2DB0-128D-D743880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94EA746-F428-BC4F-9E9E-DBBA7299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8008F7-AA60-6E98-247A-DD472870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4CC5EB-02FD-798D-34F1-334FA452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031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0A6A8-55D8-4577-B581-AFF95A4D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455807-FD71-529C-E7A8-996AA4EA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19D15-C697-385B-5DAB-285528F3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752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9306E-66F4-1E2F-0781-25144A12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5A2E1-DA2A-F7B3-BD02-93CBBD7C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BC1977-0229-898B-91DC-29759A6F5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892A6E-1CEC-70D4-E27D-4416F6C5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9E4C59-A097-4458-EAC1-3FF6DE4C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03B434-0B51-330F-AE94-ECE79518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14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EC576-5B34-3BB0-FB23-A181AA73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4722FA-EDB7-BD6A-F09C-A7EE4B65C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B6D901-65EE-0584-4B32-93A94C890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BEE1E6-40D1-F09B-BF2A-48EBF6EA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32C992-913D-5390-7B1E-B0C2A043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B21F7-8A54-6309-8399-03102720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21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1714E2-9718-17E4-980E-139C4AE6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77DDED-8EED-7102-2FF5-17BB4388D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932E0-845C-63A8-108F-0D00A069F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121A-D3EC-48E9-A746-E0A707C0EDCC}" type="datetimeFigureOut">
              <a:rPr lang="de-DE" smtClean="0"/>
              <a:t>09.08.2022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F46E6-AFDA-FBAF-5701-2F529E250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63A9D5-3869-3CF7-59A0-FC0FA0842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B0A4A-1D8A-415C-8846-28EB77FFB9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40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94FFA5-8CFA-2835-41C2-6EB37AB00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47084"/>
            <a:ext cx="8636000" cy="2438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8B6E73-5880-5D5F-BF90-F51950FCBB0F}"/>
              </a:ext>
            </a:extLst>
          </p:cNvPr>
          <p:cNvSpPr txBox="1"/>
          <p:nvPr/>
        </p:nvSpPr>
        <p:spPr>
          <a:xfrm>
            <a:off x="1618510" y="2371061"/>
            <a:ext cx="863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500" dirty="0"/>
              <a:t>Ferienprogramm 09.08.2022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0D6B4D-0625-9BC5-3B23-9A5175415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00" y="3336409"/>
            <a:ext cx="2070211" cy="33745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583BAA9-B526-094A-F2BB-3FF2020D277A}"/>
              </a:ext>
            </a:extLst>
          </p:cNvPr>
          <p:cNvSpPr txBox="1"/>
          <p:nvPr/>
        </p:nvSpPr>
        <p:spPr>
          <a:xfrm flipH="1">
            <a:off x="5188688" y="3429000"/>
            <a:ext cx="5225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/>
              <a:t>Gesprochen von: Markus, Pauli, Madeleine, Seppe</a:t>
            </a:r>
          </a:p>
        </p:txBody>
      </p:sp>
    </p:spTree>
    <p:extLst>
      <p:ext uri="{BB962C8B-B14F-4D97-AF65-F5344CB8AC3E}">
        <p14:creationId xmlns:p14="http://schemas.microsoft.com/office/powerpoint/2010/main" val="333228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5E8BE4-C061-82F4-D2D3-686A6A7EF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874" y="1111953"/>
            <a:ext cx="8314252" cy="46340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4C386E-738A-80A7-D6FD-5460465A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"/>
    </mc:Choice>
    <mc:Fallback xmlns="">
      <p:transition spd="slow" advTm="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7E2611-ADFD-E6DB-4280-A103F32DB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94" y="13716"/>
            <a:ext cx="3911412" cy="683056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F7D9C1-9948-65B4-3129-74DBFF0AA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4"/>
    </mc:Choice>
    <mc:Fallback xmlns="">
      <p:transition spd="slow" advTm="2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3A6DCF-B64C-E58C-33C3-C005A934E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289" y="1239615"/>
            <a:ext cx="8353421" cy="437877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0842BA-DF66-4F4E-77E5-BDBE3B823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8"/>
    </mc:Choice>
    <mc:Fallback xmlns="">
      <p:transition spd="slow" advTm="1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064009-062F-A3B1-8276-0594E69F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075" y="-1"/>
            <a:ext cx="401385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916081-4721-C059-BB53-7E1F17CBA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6"/>
    </mc:Choice>
    <mc:Fallback xmlns="">
      <p:transition spd="slow" advTm="2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064009-062F-A3B1-8276-0594E69F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751" y="1253235"/>
            <a:ext cx="8508498" cy="43515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805BB8-A146-A7C2-DC2B-8C6D643A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"/>
    </mc:Choice>
    <mc:Fallback xmlns="">
      <p:transition spd="slow" advTm="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01F34D-A6E2-BCA6-2887-4DA451C16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444" y="1524"/>
            <a:ext cx="3891111" cy="68549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256465-48BB-6892-AC6D-CD7F7BE17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4"/>
    </mc:Choice>
    <mc:Fallback xmlns="">
      <p:transition spd="slow" advTm="3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9C9771-5398-187C-884E-B59BF31A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158" y="50292"/>
            <a:ext cx="3887683" cy="67574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79B231-FCEA-6079-EB36-0E25246BD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ACA845-1AD1-C7FA-B67F-EEFE93A30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076" y="38100"/>
            <a:ext cx="5069847" cy="6781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D4E63E-A638-33B1-DD89-00CBE34EF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"/>
    </mc:Choice>
    <mc:Fallback xmlns="">
      <p:transition spd="slow" advTm="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710AE8-A1EA-0985-B40A-04F29D5E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974" y="1684800"/>
            <a:ext cx="8290051" cy="34883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17E267-41FD-298E-A189-2F86D0F73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"/>
    </mc:Choice>
    <mc:Fallback xmlns="">
      <p:transition spd="slow" advTm="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A5EEAD-1576-2A9C-411B-1AC30DE18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624" y="0"/>
            <a:ext cx="395875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DAEE2A-70B7-CB6F-87CB-3ADDE6FA1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C2BB60-F8EE-DD5F-2A69-30278E980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0428" y="420436"/>
            <a:ext cx="8391144" cy="5932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DCF3F8-9D2C-97BD-930E-19ED0FE6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"/>
    </mc:Choice>
    <mc:Fallback xmlns="">
      <p:transition spd="slow" advTm="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C83E49-F8DE-C17E-639D-9C2B91D76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605" y="0"/>
            <a:ext cx="455278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F7F03-3AD9-EA6B-4F0C-B19F9E4B0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"/>
    </mc:Choice>
    <mc:Fallback xmlns="">
      <p:transition spd="slow" advTm="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AF4B61-00EB-37BF-46F3-13C1FAC30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201" y="0"/>
            <a:ext cx="383359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12CBC3-8890-428F-BF28-DD89D666D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5"/>
    </mc:Choice>
    <mc:Fallback xmlns="">
      <p:transition spd="slow" advTm="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C0E934-0948-0E5B-F211-4EDCF7CC1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232" y="668355"/>
            <a:ext cx="8189536" cy="55212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463CBE-8F29-DA87-0341-B318B51B2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"/>
    </mc:Choice>
    <mc:Fallback xmlns="">
      <p:transition spd="slow" advTm="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0BAEEC-C3F2-DCF6-DAC8-3101D099F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209" y="0"/>
            <a:ext cx="386758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9A61BD-25D0-24F9-4552-2E2E05CD6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5"/>
    </mc:Choice>
    <mc:Fallback xmlns="">
      <p:transition spd="slow" advTm="1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12BAB2-00EF-81D1-D0D2-5FD51E67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67" y="1060469"/>
            <a:ext cx="8473065" cy="47370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BE8B48-9C4E-82C3-A69E-54CDBE8C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7"/>
    </mc:Choice>
    <mc:Fallback xmlns="">
      <p:transition spd="slow" advTm="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7A5121-4671-04C9-6BE4-D32B37EBB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287" y="0"/>
            <a:ext cx="393342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AD0C23-7AEA-7A5A-7D5B-3B4FE93A5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5"/>
    </mc:Choice>
    <mc:Fallback xmlns="">
      <p:transition spd="slow" advTm="1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Breitbild</PresentationFormat>
  <Paragraphs>2</Paragraphs>
  <Slides>18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5</cp:revision>
  <dcterms:created xsi:type="dcterms:W3CDTF">2022-08-07T15:54:00Z</dcterms:created>
  <dcterms:modified xsi:type="dcterms:W3CDTF">2022-08-09T18:36:21Z</dcterms:modified>
</cp:coreProperties>
</file>