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EA0F31BC-5E99-4F29-938C-2F8F58FBCF1D}"/>
    <pc:docChg chg="addSld modSld">
      <pc:chgData name="Virginia Abt" userId="23865c292c0e043c" providerId="LiveId" clId="{EA0F31BC-5E99-4F29-938C-2F8F58FBCF1D}" dt="2021-12-03T06:13:14.412" v="21"/>
      <pc:docMkLst>
        <pc:docMk/>
      </pc:docMkLst>
      <pc:sldChg chg="addSp delSp modSp">
        <pc:chgData name="Virginia Abt" userId="23865c292c0e043c" providerId="LiveId" clId="{EA0F31BC-5E99-4F29-938C-2F8F58FBCF1D}" dt="2021-12-03T05:48:04.543" v="1" actId="931"/>
        <pc:sldMkLst>
          <pc:docMk/>
          <pc:sldMk cId="2889006481" sldId="257"/>
        </pc:sldMkLst>
        <pc:picChg chg="add del mod">
          <ac:chgData name="Virginia Abt" userId="23865c292c0e043c" providerId="LiveId" clId="{EA0F31BC-5E99-4F29-938C-2F8F58FBCF1D}" dt="2021-12-03T05:48:04.543" v="1" actId="931"/>
          <ac:picMkLst>
            <pc:docMk/>
            <pc:sldMk cId="2889006481" sldId="257"/>
            <ac:picMk id="5" creationId="{6AA5DD85-FB46-4207-8334-5A9960D22CEA}"/>
          </ac:picMkLst>
        </pc:picChg>
      </pc:sldChg>
      <pc:sldChg chg="addSp delSp modSp modTransition modAnim">
        <pc:chgData name="Virginia Abt" userId="23865c292c0e043c" providerId="LiveId" clId="{EA0F31BC-5E99-4F29-938C-2F8F58FBCF1D}" dt="2021-12-03T06:03:06.092" v="10"/>
        <pc:sldMkLst>
          <pc:docMk/>
          <pc:sldMk cId="39768057" sldId="258"/>
        </pc:sldMkLst>
        <pc:picChg chg="del">
          <ac:chgData name="Virginia Abt" userId="23865c292c0e043c" providerId="LiveId" clId="{EA0F31BC-5E99-4F29-938C-2F8F58FBCF1D}" dt="2021-12-03T06:02:28.827" v="9"/>
          <ac:picMkLst>
            <pc:docMk/>
            <pc:sldMk cId="39768057" sldId="258"/>
            <ac:picMk id="2" creationId="{919CEFEB-BBD7-47B4-A62E-D4A30233137F}"/>
          </ac:picMkLst>
        </pc:picChg>
        <pc:picChg chg="add mod">
          <ac:chgData name="Virginia Abt" userId="23865c292c0e043c" providerId="LiveId" clId="{EA0F31BC-5E99-4F29-938C-2F8F58FBCF1D}" dt="2021-12-03T06:03:06.092" v="10"/>
          <ac:picMkLst>
            <pc:docMk/>
            <pc:sldMk cId="39768057" sldId="258"/>
            <ac:picMk id="3" creationId="{C4329936-0B64-435E-B01B-5319FF1F2ACD}"/>
          </ac:picMkLst>
        </pc:picChg>
        <pc:picChg chg="add mod">
          <ac:chgData name="Virginia Abt" userId="23865c292c0e043c" providerId="LiveId" clId="{EA0F31BC-5E99-4F29-938C-2F8F58FBCF1D}" dt="2021-12-03T05:48:16.144" v="2" actId="931"/>
          <ac:picMkLst>
            <pc:docMk/>
            <pc:sldMk cId="39768057" sldId="258"/>
            <ac:picMk id="4" creationId="{B56E5713-FB52-4DAF-8087-F2EFB9858EDC}"/>
          </ac:picMkLst>
        </pc:picChg>
      </pc:sldChg>
      <pc:sldChg chg="addSp delSp modSp modTransition modAnim">
        <pc:chgData name="Virginia Abt" userId="23865c292c0e043c" providerId="LiveId" clId="{EA0F31BC-5E99-4F29-938C-2F8F58FBCF1D}" dt="2021-12-03T06:04:27.145" v="12"/>
        <pc:sldMkLst>
          <pc:docMk/>
          <pc:sldMk cId="689370414" sldId="259"/>
        </pc:sldMkLst>
        <pc:picChg chg="del">
          <ac:chgData name="Virginia Abt" userId="23865c292c0e043c" providerId="LiveId" clId="{EA0F31BC-5E99-4F29-938C-2F8F58FBCF1D}" dt="2021-12-03T06:03:46.316" v="11"/>
          <ac:picMkLst>
            <pc:docMk/>
            <pc:sldMk cId="689370414" sldId="259"/>
            <ac:picMk id="4" creationId="{6DFC354F-E017-4D15-9F11-6AFFC9A02F5C}"/>
          </ac:picMkLst>
        </pc:picChg>
        <pc:picChg chg="add mod">
          <ac:chgData name="Virginia Abt" userId="23865c292c0e043c" providerId="LiveId" clId="{EA0F31BC-5E99-4F29-938C-2F8F58FBCF1D}" dt="2021-12-03T05:57:19.994" v="5" actId="931"/>
          <ac:picMkLst>
            <pc:docMk/>
            <pc:sldMk cId="689370414" sldId="259"/>
            <ac:picMk id="5" creationId="{131BE62A-E3FC-41AF-A9EF-098B84F6F81C}"/>
          </ac:picMkLst>
        </pc:picChg>
        <pc:picChg chg="add mod">
          <ac:chgData name="Virginia Abt" userId="23865c292c0e043c" providerId="LiveId" clId="{EA0F31BC-5E99-4F29-938C-2F8F58FBCF1D}" dt="2021-12-03T06:04:27.145" v="12"/>
          <ac:picMkLst>
            <pc:docMk/>
            <pc:sldMk cId="689370414" sldId="259"/>
            <ac:picMk id="6" creationId="{B7C94FC4-1E79-4179-BBDD-55899B04EC1B}"/>
          </ac:picMkLst>
        </pc:picChg>
      </pc:sldChg>
      <pc:sldChg chg="addSp delSp modSp modTransition modAnim">
        <pc:chgData name="Virginia Abt" userId="23865c292c0e043c" providerId="LiveId" clId="{EA0F31BC-5E99-4F29-938C-2F8F58FBCF1D}" dt="2021-12-03T06:06:07.388" v="14"/>
        <pc:sldMkLst>
          <pc:docMk/>
          <pc:sldMk cId="1470743591" sldId="260"/>
        </pc:sldMkLst>
        <pc:picChg chg="del">
          <ac:chgData name="Virginia Abt" userId="23865c292c0e043c" providerId="LiveId" clId="{EA0F31BC-5E99-4F29-938C-2F8F58FBCF1D}" dt="2021-12-03T06:05:20.595" v="13"/>
          <ac:picMkLst>
            <pc:docMk/>
            <pc:sldMk cId="1470743591" sldId="260"/>
            <ac:picMk id="2" creationId="{3169877E-ED0C-41FB-B266-6FF8A6361BAA}"/>
          </ac:picMkLst>
        </pc:picChg>
        <pc:picChg chg="add mod">
          <ac:chgData name="Virginia Abt" userId="23865c292c0e043c" providerId="LiveId" clId="{EA0F31BC-5E99-4F29-938C-2F8F58FBCF1D}" dt="2021-12-03T05:48:51.564" v="3" actId="931"/>
          <ac:picMkLst>
            <pc:docMk/>
            <pc:sldMk cId="1470743591" sldId="260"/>
            <ac:picMk id="4" creationId="{77A9E827-8FC7-4FF1-9378-FB9E471FCC1A}"/>
          </ac:picMkLst>
        </pc:picChg>
        <pc:picChg chg="add mod">
          <ac:chgData name="Virginia Abt" userId="23865c292c0e043c" providerId="LiveId" clId="{EA0F31BC-5E99-4F29-938C-2F8F58FBCF1D}" dt="2021-12-03T05:57:33.381" v="6" actId="931"/>
          <ac:picMkLst>
            <pc:docMk/>
            <pc:sldMk cId="1470743591" sldId="260"/>
            <ac:picMk id="5" creationId="{6C531069-3C47-4D99-A1DB-E7ABC7AC1AD0}"/>
          </ac:picMkLst>
        </pc:picChg>
        <pc:picChg chg="add mod">
          <ac:chgData name="Virginia Abt" userId="23865c292c0e043c" providerId="LiveId" clId="{EA0F31BC-5E99-4F29-938C-2F8F58FBCF1D}" dt="2021-12-03T06:06:07.388" v="14"/>
          <ac:picMkLst>
            <pc:docMk/>
            <pc:sldMk cId="1470743591" sldId="260"/>
            <ac:picMk id="6" creationId="{C18989B9-DF08-4FC2-8BCD-DFB978498A7E}"/>
          </ac:picMkLst>
        </pc:picChg>
      </pc:sldChg>
      <pc:sldChg chg="addSp delSp modSp modTransition modAnim">
        <pc:chgData name="Virginia Abt" userId="23865c292c0e043c" providerId="LiveId" clId="{EA0F31BC-5E99-4F29-938C-2F8F58FBCF1D}" dt="2021-12-03T06:11:12.429" v="19"/>
        <pc:sldMkLst>
          <pc:docMk/>
          <pc:sldMk cId="3182470834" sldId="261"/>
        </pc:sldMkLst>
        <pc:picChg chg="add mod">
          <ac:chgData name="Virginia Abt" userId="23865c292c0e043c" providerId="LiveId" clId="{EA0F31BC-5E99-4F29-938C-2F8F58FBCF1D}" dt="2021-12-03T06:11:12.429" v="19"/>
          <ac:picMkLst>
            <pc:docMk/>
            <pc:sldMk cId="3182470834" sldId="261"/>
            <ac:picMk id="2" creationId="{997D2C4E-60C9-411A-B1D4-BD0CA624C233}"/>
          </ac:picMkLst>
        </pc:picChg>
        <pc:picChg chg="del">
          <ac:chgData name="Virginia Abt" userId="23865c292c0e043c" providerId="LiveId" clId="{EA0F31BC-5E99-4F29-938C-2F8F58FBCF1D}" dt="2021-12-03T06:09:50.572" v="18"/>
          <ac:picMkLst>
            <pc:docMk/>
            <pc:sldMk cId="3182470834" sldId="261"/>
            <ac:picMk id="3" creationId="{5AC5D0F2-B01A-46C9-985E-E83BD51F68F3}"/>
          </ac:picMkLst>
        </pc:picChg>
        <pc:picChg chg="add mod">
          <ac:chgData name="Virginia Abt" userId="23865c292c0e043c" providerId="LiveId" clId="{EA0F31BC-5E99-4F29-938C-2F8F58FBCF1D}" dt="2021-12-03T05:49:28.471" v="4" actId="931"/>
          <ac:picMkLst>
            <pc:docMk/>
            <pc:sldMk cId="3182470834" sldId="261"/>
            <ac:picMk id="4" creationId="{F4DCB60F-FEDE-427D-A42D-BBA76103E37B}"/>
          </ac:picMkLst>
        </pc:picChg>
      </pc:sldChg>
      <pc:sldChg chg="addSp delSp modSp modTransition modAnim">
        <pc:chgData name="Virginia Abt" userId="23865c292c0e043c" providerId="LiveId" clId="{EA0F31BC-5E99-4F29-938C-2F8F58FBCF1D}" dt="2021-12-03T06:13:14.412" v="21"/>
        <pc:sldMkLst>
          <pc:docMk/>
          <pc:sldMk cId="198938004" sldId="262"/>
        </pc:sldMkLst>
        <pc:picChg chg="add mod">
          <ac:chgData name="Virginia Abt" userId="23865c292c0e043c" providerId="LiveId" clId="{EA0F31BC-5E99-4F29-938C-2F8F58FBCF1D}" dt="2021-12-03T06:13:14.412" v="21"/>
          <ac:picMkLst>
            <pc:docMk/>
            <pc:sldMk cId="198938004" sldId="262"/>
            <ac:picMk id="2" creationId="{0756E7E1-25A6-4B99-9162-3764ED6E3E11}"/>
          </ac:picMkLst>
        </pc:picChg>
        <pc:picChg chg="del">
          <ac:chgData name="Virginia Abt" userId="23865c292c0e043c" providerId="LiveId" clId="{EA0F31BC-5E99-4F29-938C-2F8F58FBCF1D}" dt="2021-12-03T06:12:50.008" v="20"/>
          <ac:picMkLst>
            <pc:docMk/>
            <pc:sldMk cId="198938004" sldId="262"/>
            <ac:picMk id="4" creationId="{72F98C99-49EA-4CFB-A914-571E419F63DD}"/>
          </ac:picMkLst>
        </pc:picChg>
      </pc:sldChg>
      <pc:sldChg chg="addSp delSp modSp new modTransition modAnim">
        <pc:chgData name="Virginia Abt" userId="23865c292c0e043c" providerId="LiveId" clId="{EA0F31BC-5E99-4F29-938C-2F8F58FBCF1D}" dt="2021-12-03T06:08:37.247" v="17"/>
        <pc:sldMkLst>
          <pc:docMk/>
          <pc:sldMk cId="434341340" sldId="263"/>
        </pc:sldMkLst>
        <pc:picChg chg="add mod">
          <ac:chgData name="Virginia Abt" userId="23865c292c0e043c" providerId="LiveId" clId="{EA0F31BC-5E99-4F29-938C-2F8F58FBCF1D}" dt="2021-12-03T05:57:54.556" v="8" actId="931"/>
          <ac:picMkLst>
            <pc:docMk/>
            <pc:sldMk cId="434341340" sldId="263"/>
            <ac:picMk id="3" creationId="{8498A2D1-4B4C-4741-B91D-1AEED4A55DC4}"/>
          </ac:picMkLst>
        </pc:picChg>
        <pc:picChg chg="add del mod">
          <ac:chgData name="Virginia Abt" userId="23865c292c0e043c" providerId="LiveId" clId="{EA0F31BC-5E99-4F29-938C-2F8F58FBCF1D}" dt="2021-12-03T06:07:38.875" v="16"/>
          <ac:picMkLst>
            <pc:docMk/>
            <pc:sldMk cId="434341340" sldId="263"/>
            <ac:picMk id="4" creationId="{97F53D8A-F612-49CF-B7DB-359EDD506AB3}"/>
          </ac:picMkLst>
        </pc:picChg>
        <pc:picChg chg="add mod">
          <ac:chgData name="Virginia Abt" userId="23865c292c0e043c" providerId="LiveId" clId="{EA0F31BC-5E99-4F29-938C-2F8F58FBCF1D}" dt="2021-12-03T06:08:37.247" v="17"/>
          <ac:picMkLst>
            <pc:docMk/>
            <pc:sldMk cId="434341340" sldId="263"/>
            <ac:picMk id="5" creationId="{A7C34322-9EB2-4C5F-A2A2-7E5877FE45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C43A4-C70B-4D4E-999E-03F2EB3BA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4F447F-E772-4D6B-98E2-D0195C450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5478F2-DA8B-4F9D-BB75-CD324D11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5204AB-74C3-40F6-BA7A-605A1AE9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AF13F9-BB96-4C81-AEA6-18191096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9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D5B08-2D85-4781-B88D-23ECF58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1C811D-85B0-4CF0-9DC6-BF86DAA32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30CBF-D5EE-4991-B077-D7A84382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E3614A-A4A1-4442-9997-AF8BFDDB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969388-B10F-40ED-BAA2-A35A511D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5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9354A3-998B-4D95-B226-09152687F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C362E6-C671-4793-AC32-B8BEC11C1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44889F-1852-44D8-975F-086B244D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26CDA2-D99D-44A1-9C3D-6AAF0F6B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DD2B72-106B-4F7A-8C2C-9A13E775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17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F3C2B-8F15-48AC-BAC0-AFA60AB9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4FFC10-ABBA-4F70-9EA6-8DFE70A6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4EEB4C-734D-4A5A-ABF6-C3669556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1374D-AA53-4539-9935-81BB2715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A371BD-694B-493E-827F-8039F32A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07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AFE11-0402-42F4-AC38-48B8A0E1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4D4DE4-0513-4E46-A97E-2474B475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C42CDC-CDEC-4CED-B853-8FC40AC5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5BADD9-60AC-4CFD-80AD-C0EFABFA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C8DDB-B0B6-4E99-85D5-DB6D128E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84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7DBAE-A2B7-46FC-A18F-D2CC4BF1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CA795C-67AF-4F34-B54C-E9765C746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84C09C-1D40-4CFE-B1B5-B47146DBA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04C86-04EE-443A-87ED-3F60C7A4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8B4444-61EF-4976-B215-8B1C6CE5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AEFED0-C12B-4C76-BFFC-16C1FD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2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105AA-2F19-4D2F-8F7F-0D22E830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9654DF-F2F3-4C6B-9CEE-2F338ECA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8A5E48-E985-4EF9-8E61-C77C2DA44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8650AF-3731-4E3E-B1D3-EB92D0782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965210-4D59-4939-9B90-AAC03EA17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81A1EA-B1FA-46AA-872F-CC37ABBC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2647E6-2C02-45CD-92BF-F375B08F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02B1BA-DAC9-4E42-B06F-85CAF83A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69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6AFF1-EEEC-4200-B5F2-7D7AFC93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524235-665A-477B-B942-3871D940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33D7DB-444D-4F36-9CD6-AD6D3199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BACDAF-9709-48B5-8209-2FCFE6C3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38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3FF6A1-DE77-4FBE-8C87-29D468B5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5F0819-200E-42DF-81DE-4A3EE4DF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83D596-B307-4962-86D0-A7C0ACF5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E9A79-A5CA-42FE-9E12-480F2D08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5BF854-E88D-408A-807C-7FDE8733B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7E0491-7F1C-47F4-A5B4-0FB8C9FC3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9E252A-FAB3-4F68-921B-65AC3FBB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E3A920-37E2-4793-8B70-AF417AF1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7FB571-E20D-41B0-85C4-802C6F51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9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2E49A-D9AE-4485-BEB8-D55077DF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6878B6-B355-425D-8680-49F1C3929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F37524-0A86-4F40-8D42-C108BFA8C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01A096-7B3A-4C73-8382-589E686F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272243-6DD7-452A-95E6-AD0E262C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592188-092A-4330-92BB-F3EA637B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53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6D3DCC-39C0-47B8-84B2-AD027953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39BB81-9F8F-4F5B-BAB8-B4CAF14B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C637F5-D76E-4392-A7DC-3611E54FF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48CF-63EB-4E2C-83D0-02E9A4FA41A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6CCA1B-713B-4BD0-A842-06F996A0E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1AB3BB-6A8C-47DA-8BBD-2B4003957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69C3-D054-4456-AA8E-48665B8DA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29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0D68EE-4ED5-4E19-9390-B0897D24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1800C6-E148-4CBF-BE80-CEEF598A0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2"/>
    </mc:Choice>
    <mc:Fallback xmlns="">
      <p:transition spd="slow" advTm="26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56E5713-FB52-4DAF-8087-F2EFB9858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329936-0B64-435E-B01B-5319FF1F2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10"/>
    </mc:Choice>
    <mc:Fallback>
      <p:transition spd="slow" advTm="29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CE0DAD-F20B-4E87-99F9-7EB95877C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31BE62A-E3FC-41AF-A9EF-098B84F6F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7C94FC4-1E79-4179-BBDD-55899B04E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69"/>
    </mc:Choice>
    <mc:Fallback>
      <p:transition spd="slow" advTm="3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7A9E827-8FC7-4FF1-9378-FB9E471FC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531069-3C47-4D99-A1DB-E7ABC7AC1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18989B9-DF08-4FC2-8BCD-DFB978498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08"/>
    </mc:Choice>
    <mc:Fallback>
      <p:transition spd="slow" advTm="3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98A2D1-4B4C-4741-B91D-1AEED4A55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7C34322-9EB2-4C5F-A2A2-7E5877FE4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00"/>
    </mc:Choice>
    <mc:Fallback>
      <p:transition spd="slow" advTm="4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DCB60F-FEDE-427D-A42D-BBA76103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7D2C4E-60C9-411A-B1D4-BD0CA624C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08"/>
    </mc:Choice>
    <mc:Fallback>
      <p:transition spd="slow" advTm="76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593285-D785-46EB-8CCE-17335A50A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56E7E1-25A6-4B99-9162-3764ED6E3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37"/>
    </mc:Choice>
    <mc:Fallback>
      <p:transition spd="slow" advTm="11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2021-12-01T07:57:26Z</dcterms:created>
  <dcterms:modified xsi:type="dcterms:W3CDTF">2021-12-03T06:18:16Z</dcterms:modified>
</cp:coreProperties>
</file>