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2AC6C5E7-EB4B-4C8C-8227-3F13D45C584B}"/>
    <pc:docChg chg="modSld">
      <pc:chgData name="Virginia Abt" userId="23865c292c0e043c" providerId="LiveId" clId="{2AC6C5E7-EB4B-4C8C-8227-3F13D45C584B}" dt="2021-12-17T18:10:59.841" v="6" actId="931"/>
      <pc:docMkLst>
        <pc:docMk/>
      </pc:docMkLst>
      <pc:sldChg chg="addSp modSp">
        <pc:chgData name="Virginia Abt" userId="23865c292c0e043c" providerId="LiveId" clId="{2AC6C5E7-EB4B-4C8C-8227-3F13D45C584B}" dt="2021-12-17T18:08:42.096" v="1" actId="931"/>
        <pc:sldMkLst>
          <pc:docMk/>
          <pc:sldMk cId="3970199789" sldId="257"/>
        </pc:sldMkLst>
        <pc:picChg chg="add mod">
          <ac:chgData name="Virginia Abt" userId="23865c292c0e043c" providerId="LiveId" clId="{2AC6C5E7-EB4B-4C8C-8227-3F13D45C584B}" dt="2021-12-17T18:07:43.093" v="0" actId="931"/>
          <ac:picMkLst>
            <pc:docMk/>
            <pc:sldMk cId="3970199789" sldId="257"/>
            <ac:picMk id="3" creationId="{EB186287-7F2A-4943-957E-A9F1E04F8FF3}"/>
          </ac:picMkLst>
        </pc:picChg>
        <pc:picChg chg="add mod">
          <ac:chgData name="Virginia Abt" userId="23865c292c0e043c" providerId="LiveId" clId="{2AC6C5E7-EB4B-4C8C-8227-3F13D45C584B}" dt="2021-12-17T18:08:42.096" v="1" actId="931"/>
          <ac:picMkLst>
            <pc:docMk/>
            <pc:sldMk cId="3970199789" sldId="257"/>
            <ac:picMk id="6" creationId="{B5CCDA31-6D54-4FDA-AD5A-07F54CB71A6E}"/>
          </ac:picMkLst>
        </pc:picChg>
      </pc:sldChg>
      <pc:sldChg chg="addSp modSp">
        <pc:chgData name="Virginia Abt" userId="23865c292c0e043c" providerId="LiveId" clId="{2AC6C5E7-EB4B-4C8C-8227-3F13D45C584B}" dt="2021-12-17T18:09:04.657" v="2" actId="931"/>
        <pc:sldMkLst>
          <pc:docMk/>
          <pc:sldMk cId="1417657498" sldId="258"/>
        </pc:sldMkLst>
        <pc:picChg chg="add mod">
          <ac:chgData name="Virginia Abt" userId="23865c292c0e043c" providerId="LiveId" clId="{2AC6C5E7-EB4B-4C8C-8227-3F13D45C584B}" dt="2021-12-17T18:09:04.657" v="2" actId="931"/>
          <ac:picMkLst>
            <pc:docMk/>
            <pc:sldMk cId="1417657498" sldId="258"/>
            <ac:picMk id="4" creationId="{5BAFA4C1-2F73-4268-BB7C-A208098B893D}"/>
          </ac:picMkLst>
        </pc:picChg>
      </pc:sldChg>
      <pc:sldChg chg="addSp modSp">
        <pc:chgData name="Virginia Abt" userId="23865c292c0e043c" providerId="LiveId" clId="{2AC6C5E7-EB4B-4C8C-8227-3F13D45C584B}" dt="2021-12-17T18:09:31.283" v="3" actId="931"/>
        <pc:sldMkLst>
          <pc:docMk/>
          <pc:sldMk cId="4152763110" sldId="259"/>
        </pc:sldMkLst>
        <pc:picChg chg="add mod">
          <ac:chgData name="Virginia Abt" userId="23865c292c0e043c" providerId="LiveId" clId="{2AC6C5E7-EB4B-4C8C-8227-3F13D45C584B}" dt="2021-12-17T18:09:31.283" v="3" actId="931"/>
          <ac:picMkLst>
            <pc:docMk/>
            <pc:sldMk cId="4152763110" sldId="259"/>
            <ac:picMk id="4" creationId="{9BE31B55-4119-4466-A26F-FD6C089CA72B}"/>
          </ac:picMkLst>
        </pc:picChg>
      </pc:sldChg>
      <pc:sldChg chg="addSp modSp">
        <pc:chgData name="Virginia Abt" userId="23865c292c0e043c" providerId="LiveId" clId="{2AC6C5E7-EB4B-4C8C-8227-3F13D45C584B}" dt="2021-12-17T18:09:54.874" v="4" actId="931"/>
        <pc:sldMkLst>
          <pc:docMk/>
          <pc:sldMk cId="313859296" sldId="261"/>
        </pc:sldMkLst>
        <pc:picChg chg="add mod">
          <ac:chgData name="Virginia Abt" userId="23865c292c0e043c" providerId="LiveId" clId="{2AC6C5E7-EB4B-4C8C-8227-3F13D45C584B}" dt="2021-12-17T18:09:54.874" v="4" actId="931"/>
          <ac:picMkLst>
            <pc:docMk/>
            <pc:sldMk cId="313859296" sldId="261"/>
            <ac:picMk id="4" creationId="{4707AF93-ED78-4DA9-8F73-21CE9D197BF2}"/>
          </ac:picMkLst>
        </pc:picChg>
      </pc:sldChg>
      <pc:sldChg chg="addSp modSp">
        <pc:chgData name="Virginia Abt" userId="23865c292c0e043c" providerId="LiveId" clId="{2AC6C5E7-EB4B-4C8C-8227-3F13D45C584B}" dt="2021-12-17T18:10:44.277" v="5" actId="931"/>
        <pc:sldMkLst>
          <pc:docMk/>
          <pc:sldMk cId="3079978343" sldId="262"/>
        </pc:sldMkLst>
        <pc:picChg chg="add mod">
          <ac:chgData name="Virginia Abt" userId="23865c292c0e043c" providerId="LiveId" clId="{2AC6C5E7-EB4B-4C8C-8227-3F13D45C584B}" dt="2021-12-17T18:10:44.277" v="5" actId="931"/>
          <ac:picMkLst>
            <pc:docMk/>
            <pc:sldMk cId="3079978343" sldId="262"/>
            <ac:picMk id="4" creationId="{A90A6B37-E1E2-404A-B94D-1DD8B5E872E7}"/>
          </ac:picMkLst>
        </pc:picChg>
      </pc:sldChg>
      <pc:sldChg chg="addSp modSp">
        <pc:chgData name="Virginia Abt" userId="23865c292c0e043c" providerId="LiveId" clId="{2AC6C5E7-EB4B-4C8C-8227-3F13D45C584B}" dt="2021-12-17T18:10:59.841" v="6" actId="931"/>
        <pc:sldMkLst>
          <pc:docMk/>
          <pc:sldMk cId="3854728918" sldId="263"/>
        </pc:sldMkLst>
        <pc:picChg chg="add mod">
          <ac:chgData name="Virginia Abt" userId="23865c292c0e043c" providerId="LiveId" clId="{2AC6C5E7-EB4B-4C8C-8227-3F13D45C584B}" dt="2021-12-17T18:10:59.841" v="6" actId="931"/>
          <ac:picMkLst>
            <pc:docMk/>
            <pc:sldMk cId="3854728918" sldId="263"/>
            <ac:picMk id="4" creationId="{C91903F5-6C20-4481-B9D9-3495C95C79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C1A7D-D7E4-42A7-8DB3-1B3F7FD58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9D88AC-51EF-4C09-99E8-180AC89EC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CAB7B-0535-4508-8B1B-939E377E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53EA52-68BC-4B81-838B-C1FCF011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4EE503-F3A8-4344-ABCA-3E94D1DA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50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9927E-00F4-414F-A6B5-7EB531CD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0F8AF7-A476-4F58-8704-6DAEBDC62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B99B8A-60D3-4B80-BCC2-DDAE81CF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179C0B-3ED3-40C8-8FB1-888C26B6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332B2E-1988-419F-8E2E-8F7B90FB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39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D1B5C35-03F8-4271-9ECF-C70F34C54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350D01-0336-487F-BDC6-51DBBFD25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782CB5-31AD-48C5-B369-7191BA7E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095D5A-386E-4300-AFBF-A979EF6C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D07DAC-712B-4EB4-82AA-26CAAB89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48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794A2-AF09-4CF5-ADBD-A8A446A8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6742AD-096C-40FD-AE64-EB84D3021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FA607F-C0E2-48A8-9B47-C2ECFF07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6D3277-AC11-4548-A045-8AEDA913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9FD4CC-19BA-4E28-B351-564A119E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5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9039C-C963-4A84-B1C4-22C98FCE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D110EE-FA7D-406F-8326-13F7D097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D093D2-7895-4E7A-A81A-9AB21FE7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AE8CC5-F97B-45FD-B8A4-687C3135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8DD844-34E1-44F5-B7AD-B2EDD371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86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CB8B9-6A91-46B7-8990-D2EDD20E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8F5792-C2C2-431B-86FA-81ACD94A1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43E304-C695-4401-B22D-0E048E4F4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028109-5871-4E21-8BB4-116CDE35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58D90A-2165-47C5-881C-B500AA7A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A9FD54-DCB3-4346-8C97-42570ACC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16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D080C-A582-4182-AD26-045D6662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E61F34-A8C6-45D4-812F-60F16509B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ECF296-367B-4AA1-A796-41D528572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4C09C5-0B34-4F23-BC89-B394A4862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923B3B-DCEF-4731-AFEC-1AA077BF4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E08E28-4489-4CBD-8EE6-EDB422C6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BF1856-7EB7-4595-99CD-7FF576BA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B218B6-3929-4404-BB17-D30F6A70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56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97964-159C-454E-953D-BA30A19B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3F5B9A-23F6-4F15-BDEA-E53F7098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85FBFE-E31C-4102-8073-8C585F42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557012-BAC9-41A7-AD1C-E76EF3D4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69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ADBD95-AC3B-430F-AC48-5FA8AD93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01FD33-3E71-4336-83FA-93CC7F57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26282F-71A7-411A-84A2-DAD64FD1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18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532A2-38B6-4A1C-95D2-B7AA4FF87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232A64-2311-4B20-B589-7AB27FEB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5CBC34-DB16-43B2-B187-99DC79F31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662C94-86AD-47C2-97FA-C907E254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F53BCD-EED6-482F-9C71-657DD17F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24CFA7-2D87-428C-9205-B2943BEA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18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2E8AC-7B02-4544-AF26-0A9BA36F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8B93DA-3C29-44C4-9C5A-A4B74D7DD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EFCDD4-3DC1-42AE-AD36-B764165B6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2F0FEF-AB30-4F91-B17F-397F905D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B053D0-F238-4134-A695-7F32AB19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A90FEC-A91A-4B7D-8649-BE050239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19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F64F435-6D1B-4227-9908-52EC7CE8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EB6485-1D0D-49EA-9A41-8205622D2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88CF64-96E5-413A-B022-50D9DFBC9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791B-8789-461F-A1E5-E96941C76FC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6978B4-FD46-4D77-AB30-90A8FD767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D5A11B-2595-488D-9C4E-D05689CF1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3ECF1-428F-408B-BABB-3E3F92EC1B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82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EDE3E6-DD70-4ABF-87B6-F36DA81A1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2D71B51-DC28-4D75-B50E-36E77F9F0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3"/>
    </mc:Choice>
    <mc:Fallback xmlns="">
      <p:transition spd="slow" advTm="13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A8B3DE8-5388-465F-8465-A1AD6CB7A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B186287-7F2A-4943-957E-A9F1E04F8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5CCDA31-6D54-4FDA-AD5A-07F54CB71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74"/>
    </mc:Choice>
    <mc:Fallback xmlns="">
      <p:transition spd="slow" advTm="58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ABC803-BC8B-4584-B2FE-7F9814E23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BAFA4C1-2F73-4268-BB7C-A208098B8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93"/>
    </mc:Choice>
    <mc:Fallback xmlns="">
      <p:transition spd="slow" advTm="5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D851EFF-96AC-437F-9AB0-97977A91D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BE31B55-4119-4466-A26F-FD6C089CA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88"/>
    </mc:Choice>
    <mc:Fallback xmlns="">
      <p:transition spd="slow" advTm="60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651477-A4B3-4871-A033-CC1AC0F1C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1B6D02B-3B22-4629-9013-DB50B96637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00"/>
    </mc:Choice>
    <mc:Fallback xmlns="">
      <p:transition spd="slow" advTm="2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D72B79E-8691-447A-93F5-91A61F232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707AF93-ED78-4DA9-8F73-21CE9D197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59"/>
    </mc:Choice>
    <mc:Fallback xmlns="">
      <p:transition spd="slow" advTm="28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52E3EA-D77A-4370-B532-973C079C0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90A6B37-E1E2-404A-B94D-1DD8B5E87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7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9"/>
    </mc:Choice>
    <mc:Fallback xmlns="">
      <p:transition spd="slow" advTm="24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7EF5F91-BE35-4783-90F1-616E9B258A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91903F5-6C20-4481-B9D9-3495C95C7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17"/>
    </mc:Choice>
    <mc:Fallback xmlns="">
      <p:transition spd="slow" advTm="67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B0CC9E-FBAD-4A1B-B3D1-D34A1FB7FA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E2767A6-CF5E-4389-834E-F83227C2C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7"/>
    </mc:Choice>
    <mc:Fallback xmlns="">
      <p:transition spd="slow" advTm="29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9</Slides>
  <Notes>0</Notes>
  <HiddenSlides>0</HiddenSlides>
  <MMClips>9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2</cp:revision>
  <dcterms:created xsi:type="dcterms:W3CDTF">2021-12-13T06:13:17Z</dcterms:created>
  <dcterms:modified xsi:type="dcterms:W3CDTF">2021-12-17T18:18:10Z</dcterms:modified>
</cp:coreProperties>
</file>